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92" r:id="rId6"/>
  </p:sldMasterIdLst>
  <p:notesMasterIdLst>
    <p:notesMasterId r:id="rId21"/>
  </p:notesMasterIdLst>
  <p:handoutMasterIdLst>
    <p:handoutMasterId r:id="rId22"/>
  </p:handoutMasterIdLst>
  <p:sldIdLst>
    <p:sldId id="492" r:id="rId7"/>
    <p:sldId id="478" r:id="rId8"/>
    <p:sldId id="495" r:id="rId9"/>
    <p:sldId id="472" r:id="rId10"/>
    <p:sldId id="430" r:id="rId11"/>
    <p:sldId id="434" r:id="rId12"/>
    <p:sldId id="435" r:id="rId13"/>
    <p:sldId id="436" r:id="rId14"/>
    <p:sldId id="437" r:id="rId15"/>
    <p:sldId id="443" r:id="rId16"/>
    <p:sldId id="442" r:id="rId17"/>
    <p:sldId id="496" r:id="rId18"/>
    <p:sldId id="497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6F4542-106F-6D0D-9E49-330DDB429CB8}" name="MESTER Jens (COMM)" initials="M(" userId="S::jens.mester@ec.europa.eu::ef657cfa-6b26-4d47-8d1a-4e163b748440" providerId="AD"/>
  <p188:author id="{6CFB8547-6F4B-0478-E3A4-F595F579D7EF}" name="FRANTZIS Padelis (COMM-EXT)" initials="F(" userId="S::panteleimon.frantzis@ext.ec.europa.eu::c8517239-c7f5-44cf-b420-3393fac22d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AROVA Barbora (COMM)" initials="HB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9C"/>
    <a:srgbClr val="034EA2"/>
    <a:srgbClr val="0356B1"/>
    <a:srgbClr val="024EA2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04023-5C8B-47F9-AA1F-E9E10BBDB462}" v="37" dt="2020-11-17T15:16:33.275"/>
    <p1510:client id="{155B3B2A-6627-4CD3-AA79-2AB47FA9FDD2}" v="462" dt="2020-11-09T17:22:50.696"/>
    <p1510:client id="{1815A7CD-8F83-4034-983C-F5A91F183D22}" v="306" dt="2020-11-13T17:40:23.634"/>
    <p1510:client id="{25B80F51-F94B-42EC-B879-DB324532A846}" v="2" dt="2020-11-12T14:57:37.950"/>
    <p1510:client id="{2C8214F4-5603-4F5C-8B73-CC52AE50EBCA}" v="125" dt="2020-11-16T16:35:31.720"/>
    <p1510:client id="{2E8CF3AE-D536-4F5F-90CB-CBD29C598F26}" v="160" dt="2020-11-12T15:03:16.565"/>
    <p1510:client id="{30A0A085-CA68-40E7-90EC-0F511C9E3733}" v="475" dt="2020-11-10T10:32:13.292"/>
    <p1510:client id="{3313CA27-5370-4AB7-B27B-1982754D2B40}" v="1" dt="2020-11-17T08:39:24.038"/>
    <p1510:client id="{3CE49E36-D48B-43EF-9F60-1FAA66B4F489}" v="925" dt="2020-11-10T12:00:23.634"/>
    <p1510:client id="{426ADBAC-2C51-43A4-80FE-38378B95F6CE}" v="86" dt="2020-11-10T16:16:56.978"/>
    <p1510:client id="{42A3DB17-44D5-4DFE-ADB2-3264FCE6700E}" v="104" dt="2020-11-18T09:24:40.942"/>
    <p1510:client id="{46F02C5D-C646-431A-8782-A5E47B3894AF}" v="63" dt="2020-11-13T10:32:43.708"/>
    <p1510:client id="{4D63CC35-AAD4-49BF-8BC1-E9ED02AAD45C}" v="268" dt="2020-11-16T14:13:55.730"/>
    <p1510:client id="{52FAF861-111C-4514-9BE4-A1A5C2FC65A6}" v="13" dt="2020-11-17T12:55:49.523"/>
    <p1510:client id="{5A006491-934E-4B95-8C95-EA9005E49007}" v="34" dt="2020-11-13T10:24:02.653"/>
    <p1510:client id="{5A80B3AC-BFA1-4206-A026-01FEC0E0F74B}" v="5" dt="2020-11-11T23:21:52.928"/>
    <p1510:client id="{5A86DA38-4959-4674-8AE4-98A46BD258A0}" v="614" dt="2020-11-10T11:24:54.680"/>
    <p1510:client id="{5CA51F8E-2D11-42FD-9BA0-DB043396114C}" v="1" dt="2020-11-18T08:13:25.112"/>
    <p1510:client id="{68D0BF87-8EF0-4420-9CA5-8B89F3060C32}" v="437" dt="2020-11-10T16:32:52.828"/>
    <p1510:client id="{75F5A9F7-4B41-43E2-BD48-2B8C3A664A64}" v="591" dt="2020-11-13T10:02:00.548"/>
    <p1510:client id="{7E9DFA72-51D2-4F17-9556-05D17A1F44BF}" v="7" dt="2020-11-17T21:43:28.422"/>
    <p1510:client id="{87C36ACA-B959-4CE7-962B-B330315F59B1}" v="17" dt="2020-11-17T21:40:41.718"/>
    <p1510:client id="{8C43DF75-5CFC-4267-AAD1-0F4CBE1A3081}" v="12" dt="2020-11-18T09:25:54.619"/>
    <p1510:client id="{923D69E0-D0FF-4CD5-8003-E12B7C6C5C9E}" v="2952" dt="2020-11-11T23:05:51.082"/>
    <p1510:client id="{941EB0BC-FAC4-4D11-A069-623D6CAE08B3}" v="15" dt="2020-11-16T14:24:21.223"/>
    <p1510:client id="{AEBB1A33-3474-454F-8DEC-A93B63D7CA5C}" v="12" dt="2020-11-16T14:59:32.871"/>
    <p1510:client id="{BBFF100E-F9ED-481B-9A65-837AEBE2379B}" v="24" dt="2020-11-10T11:01:08.805"/>
    <p1510:client id="{D21C50E8-E08A-4E93-9A12-48D70A814AAF}" v="411" dt="2020-11-12T14:30:28.387"/>
    <p1510:client id="{D7A748E3-DCDD-4915-A54D-7705ECEEF935}" v="9" dt="2020-11-13T10:36:03.861"/>
    <p1510:client id="{DC90C1BE-83C3-4312-9A10-6F94AA3F383D}" v="28" dt="2020-11-12T13:36:40.602"/>
    <p1510:client id="{E2A1564D-EDBE-4330-A981-3F826349BF9D}" v="45" dt="2020-11-16T16:20:40.081"/>
    <p1510:client id="{F1D1A330-E676-4D8E-B198-E8BF285A9785}" v="2" dt="2020-11-13T10:10:46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6" autoAdjust="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TZIS Padelis (COMM-EXT)" userId="S::panteleimon.frantzis@ext.ec.europa.eu::c8517239-c7f5-44cf-b420-3393fac22dd7" providerId="AD" clId="Web-{2E8CF3AE-D536-4F5F-90CB-CBD29C598F26}"/>
    <pc:docChg chg="addSld modSld">
      <pc:chgData name="FRANTZIS Padelis (COMM-EXT)" userId="S::panteleimon.frantzis@ext.ec.europa.eu::c8517239-c7f5-44cf-b420-3393fac22dd7" providerId="AD" clId="Web-{2E8CF3AE-D536-4F5F-90CB-CBD29C598F26}" dt="2020-11-12T15:03:16.565" v="158" actId="14100"/>
      <pc:docMkLst>
        <pc:docMk/>
      </pc:docMkLst>
      <pc:sldChg chg="delSp modSp">
        <pc:chgData name="FRANTZIS Padelis (COMM-EXT)" userId="S::panteleimon.frantzis@ext.ec.europa.eu::c8517239-c7f5-44cf-b420-3393fac22dd7" providerId="AD" clId="Web-{2E8CF3AE-D536-4F5F-90CB-CBD29C598F26}" dt="2020-11-12T15:03:16.565" v="158" actId="14100"/>
        <pc:sldMkLst>
          <pc:docMk/>
          <pc:sldMk cId="324126398" sldId="362"/>
        </pc:sldMkLst>
        <pc:picChg chg="mod ord">
          <ac:chgData name="FRANTZIS Padelis (COMM-EXT)" userId="S::panteleimon.frantzis@ext.ec.europa.eu::c8517239-c7f5-44cf-b420-3393fac22dd7" providerId="AD" clId="Web-{2E8CF3AE-D536-4F5F-90CB-CBD29C598F26}" dt="2020-11-12T14:52:50.228" v="42" actId="1076"/>
          <ac:picMkLst>
            <pc:docMk/>
            <pc:sldMk cId="324126398" sldId="362"/>
            <ac:picMk id="2" creationId="{00000000-0000-0000-0000-000000000000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1:53.830" v="137" actId="1076"/>
          <ac:picMkLst>
            <pc:docMk/>
            <pc:sldMk cId="324126398" sldId="362"/>
            <ac:picMk id="3" creationId="{00000000-0000-0000-0000-000000000000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41.726" v="24"/>
          <ac:picMkLst>
            <pc:docMk/>
            <pc:sldMk cId="324126398" sldId="362"/>
            <ac:picMk id="5" creationId="{F2DD95A9-472D-43B4-A37F-F8CA835292EF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4:56:34.372" v="79" actId="14100"/>
          <ac:picMkLst>
            <pc:docMk/>
            <pc:sldMk cId="324126398" sldId="362"/>
            <ac:picMk id="6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2E8CF3AE-D536-4F5F-90CB-CBD29C598F26}" dt="2020-11-12T14:58:04.779" v="90" actId="1076"/>
          <ac:picMkLst>
            <pc:docMk/>
            <pc:sldMk cId="324126398" sldId="362"/>
            <ac:picMk id="7" creationId="{4804F3BD-86A4-4CAA-8A7E-52B93D6E6C8C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1:38.392" v="129" actId="1076"/>
          <ac:picMkLst>
            <pc:docMk/>
            <pc:sldMk cId="324126398" sldId="362"/>
            <ac:picMk id="8" creationId="{00000000-0000-0000-0000-000000000000}"/>
          </ac:picMkLst>
        </pc:picChg>
        <pc:picChg chg="del mod">
          <ac:chgData name="FRANTZIS Padelis (COMM-EXT)" userId="S::panteleimon.frantzis@ext.ec.europa.eu::c8517239-c7f5-44cf-b420-3393fac22dd7" providerId="AD" clId="Web-{2E8CF3AE-D536-4F5F-90CB-CBD29C598F26}" dt="2020-11-12T14:57:49.373" v="85"/>
          <ac:picMkLst>
            <pc:docMk/>
            <pc:sldMk cId="324126398" sldId="362"/>
            <ac:picMk id="11" creationId="{AAF6B101-8999-4668-AEB1-14535260DE5F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2:13.471" v="145" actId="14100"/>
          <ac:picMkLst>
            <pc:docMk/>
            <pc:sldMk cId="324126398" sldId="362"/>
            <ac:picMk id="12" creationId="{1253043B-0372-4464-A79D-40302C7A9E58}"/>
          </ac:picMkLst>
        </pc:picChg>
        <pc:picChg chg="del mod">
          <ac:chgData name="FRANTZIS Padelis (COMM-EXT)" userId="S::panteleimon.frantzis@ext.ec.europa.eu::c8517239-c7f5-44cf-b420-3393fac22dd7" providerId="AD" clId="Web-{2E8CF3AE-D536-4F5F-90CB-CBD29C598F26}" dt="2020-11-12T15:02:28.908" v="151"/>
          <ac:picMkLst>
            <pc:docMk/>
            <pc:sldMk cId="324126398" sldId="362"/>
            <ac:picMk id="13" creationId="{B9A6CD4B-F96F-4B49-ACEC-BBD30332062F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1:19.314" v="124" actId="14100"/>
          <ac:picMkLst>
            <pc:docMk/>
            <pc:sldMk cId="324126398" sldId="362"/>
            <ac:picMk id="14" creationId="{AC54EC46-D610-4D87-BEF6-ACABAA099695}"/>
          </ac:picMkLst>
        </pc:picChg>
        <pc:picChg chg="mod">
          <ac:chgData name="FRANTZIS Padelis (COMM-EXT)" userId="S::panteleimon.frantzis@ext.ec.europa.eu::c8517239-c7f5-44cf-b420-3393fac22dd7" providerId="AD" clId="Web-{2E8CF3AE-D536-4F5F-90CB-CBD29C598F26}" dt="2020-11-12T15:00:22.563" v="104" actId="14100"/>
          <ac:picMkLst>
            <pc:docMk/>
            <pc:sldMk cId="324126398" sldId="362"/>
            <ac:picMk id="15" creationId="{DD882D1B-00CC-48AE-ADB9-DD1AF3AFA301}"/>
          </ac:picMkLst>
        </pc:picChg>
        <pc:picChg chg="mod">
          <ac:chgData name="FRANTZIS Padelis (COMM-EXT)" userId="S::panteleimon.frantzis@ext.ec.europa.eu::c8517239-c7f5-44cf-b420-3393fac22dd7" providerId="AD" clId="Web-{2E8CF3AE-D536-4F5F-90CB-CBD29C598F26}" dt="2020-11-12T15:00:42.172" v="110" actId="14100"/>
          <ac:picMkLst>
            <pc:docMk/>
            <pc:sldMk cId="324126398" sldId="362"/>
            <ac:picMk id="16" creationId="{418B2FBE-0B7E-4BAD-A986-15150EC5A534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2:05.705" v="143" actId="14100"/>
          <ac:picMkLst>
            <pc:docMk/>
            <pc:sldMk cId="324126398" sldId="362"/>
            <ac:picMk id="17" creationId="{C080F20B-756E-4605-899C-CEA896B7B6B1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53.399" v="27"/>
          <ac:picMkLst>
            <pc:docMk/>
            <pc:sldMk cId="324126398" sldId="362"/>
            <ac:picMk id="18" creationId="{A7250EBA-7DB4-4456-BD07-F4DE96FFA81E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4:55:35.136" v="74" actId="14100"/>
          <ac:picMkLst>
            <pc:docMk/>
            <pc:sldMk cId="324126398" sldId="362"/>
            <ac:picMk id="19" creationId="{6220782A-C3C0-475F-A329-967DE6DAACD4}"/>
          </ac:picMkLst>
        </pc:picChg>
        <pc:picChg chg="mod">
          <ac:chgData name="FRANTZIS Padelis (COMM-EXT)" userId="S::panteleimon.frantzis@ext.ec.europa.eu::c8517239-c7f5-44cf-b420-3393fac22dd7" providerId="AD" clId="Web-{2E8CF3AE-D536-4F5F-90CB-CBD29C598F26}" dt="2020-11-12T14:52:53.774" v="43" actId="1076"/>
          <ac:picMkLst>
            <pc:docMk/>
            <pc:sldMk cId="324126398" sldId="362"/>
            <ac:picMk id="20" creationId="{F8E660AC-CE97-4B61-A716-95AACD768934}"/>
          </ac:picMkLst>
        </pc:picChg>
        <pc:picChg chg="mod modCrop">
          <ac:chgData name="FRANTZIS Padelis (COMM-EXT)" userId="S::panteleimon.frantzis@ext.ec.europa.eu::c8517239-c7f5-44cf-b420-3393fac22dd7" providerId="AD" clId="Web-{2E8CF3AE-D536-4F5F-90CB-CBD29C598F26}" dt="2020-11-12T15:00:15.563" v="103" actId="1076"/>
          <ac:picMkLst>
            <pc:docMk/>
            <pc:sldMk cId="324126398" sldId="362"/>
            <ac:picMk id="21" creationId="{DC8E7448-DAE3-40FE-9B78-345A15DC505D}"/>
          </ac:picMkLst>
        </pc:picChg>
        <pc:picChg chg="mod">
          <ac:chgData name="FRANTZIS Padelis (COMM-EXT)" userId="S::panteleimon.frantzis@ext.ec.europa.eu::c8517239-c7f5-44cf-b420-3393fac22dd7" providerId="AD" clId="Web-{2E8CF3AE-D536-4F5F-90CB-CBD29C598F26}" dt="2020-11-12T15:00:54.094" v="115" actId="1076"/>
          <ac:picMkLst>
            <pc:docMk/>
            <pc:sldMk cId="324126398" sldId="362"/>
            <ac:picMk id="22" creationId="{9037AB09-568F-499B-BD0E-A5726984358F}"/>
          </ac:picMkLst>
        </pc:picChg>
        <pc:picChg chg="mod ord">
          <ac:chgData name="FRANTZIS Padelis (COMM-EXT)" userId="S::panteleimon.frantzis@ext.ec.europa.eu::c8517239-c7f5-44cf-b420-3393fac22dd7" providerId="AD" clId="Web-{2E8CF3AE-D536-4F5F-90CB-CBD29C598F26}" dt="2020-11-12T15:03:16.565" v="158" actId="14100"/>
          <ac:picMkLst>
            <pc:docMk/>
            <pc:sldMk cId="324126398" sldId="362"/>
            <ac:picMk id="23" creationId="{766F0BA9-E77B-4C30-9681-E82CBF60D138}"/>
          </ac:picMkLst>
        </pc:picChg>
        <pc:picChg chg="del mod">
          <ac:chgData name="FRANTZIS Padelis (COMM-EXT)" userId="S::panteleimon.frantzis@ext.ec.europa.eu::c8517239-c7f5-44cf-b420-3393fac22dd7" providerId="AD" clId="Web-{2E8CF3AE-D536-4F5F-90CB-CBD29C598F26}" dt="2020-11-12T15:01:50.048" v="135"/>
          <ac:picMkLst>
            <pc:docMk/>
            <pc:sldMk cId="324126398" sldId="362"/>
            <ac:picMk id="24" creationId="{8DB2006D-AAAA-4876-911C-A921F5860A18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2E8CF3AE-D536-4F5F-90CB-CBD29C598F26}" dt="2020-11-12T14:51:51.211" v="26" actId="14100"/>
        <pc:sldMkLst>
          <pc:docMk/>
          <pc:sldMk cId="1089881488" sldId="374"/>
        </pc:sldMkLst>
        <pc:picChg chg="del">
          <ac:chgData name="FRANTZIS Padelis (COMM-EXT)" userId="S::panteleimon.frantzis@ext.ec.europa.eu::c8517239-c7f5-44cf-b420-3393fac22dd7" providerId="AD" clId="Web-{2E8CF3AE-D536-4F5F-90CB-CBD29C598F26}" dt="2020-11-12T14:51:22.711" v="3"/>
          <ac:picMkLst>
            <pc:docMk/>
            <pc:sldMk cId="1089881488" sldId="374"/>
            <ac:picMk id="2" creationId="{00000000-0000-0000-0000-000000000000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9.445" v="15"/>
          <ac:picMkLst>
            <pc:docMk/>
            <pc:sldMk cId="1089881488" sldId="374"/>
            <ac:picMk id="3" creationId="{00000000-0000-0000-0000-000000000000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19.820" v="1"/>
          <ac:picMkLst>
            <pc:docMk/>
            <pc:sldMk cId="1089881488" sldId="374"/>
            <ac:picMk id="5" creationId="{F2DD95A9-472D-43B4-A37F-F8CA835292EF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4.898" v="7"/>
          <ac:picMkLst>
            <pc:docMk/>
            <pc:sldMk cId="1089881488" sldId="374"/>
            <ac:picMk id="6" creationId="{00000000-0000-0000-0000-000000000000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2.195" v="2"/>
          <ac:picMkLst>
            <pc:docMk/>
            <pc:sldMk cId="1089881488" sldId="374"/>
            <ac:picMk id="7" creationId="{4804F3BD-86A4-4CAA-8A7E-52B93D6E6C8C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4.445" v="6"/>
          <ac:picMkLst>
            <pc:docMk/>
            <pc:sldMk cId="1089881488" sldId="374"/>
            <ac:picMk id="8" creationId="{00000000-0000-0000-0000-000000000000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7.601" v="12"/>
          <ac:picMkLst>
            <pc:docMk/>
            <pc:sldMk cId="1089881488" sldId="374"/>
            <ac:picMk id="11" creationId="{AAF6B101-8999-4668-AEB1-14535260DE5F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5.898" v="9"/>
          <ac:picMkLst>
            <pc:docMk/>
            <pc:sldMk cId="1089881488" sldId="374"/>
            <ac:picMk id="12" creationId="{1253043B-0372-4464-A79D-40302C7A9E58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9.992" v="16"/>
          <ac:picMkLst>
            <pc:docMk/>
            <pc:sldMk cId="1089881488" sldId="374"/>
            <ac:picMk id="13" creationId="{B9A6CD4B-F96F-4B49-ACEC-BBD30332062F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30.508" v="17"/>
          <ac:picMkLst>
            <pc:docMk/>
            <pc:sldMk cId="1089881488" sldId="374"/>
            <ac:picMk id="14" creationId="{AC54EC46-D610-4D87-BEF6-ACABAA099695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5.351" v="8"/>
          <ac:picMkLst>
            <pc:docMk/>
            <pc:sldMk cId="1089881488" sldId="374"/>
            <ac:picMk id="15" creationId="{DD882D1B-00CC-48AE-ADB9-DD1AF3AFA301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30.914" v="18"/>
          <ac:picMkLst>
            <pc:docMk/>
            <pc:sldMk cId="1089881488" sldId="374"/>
            <ac:picMk id="16" creationId="{418B2FBE-0B7E-4BAD-A986-15150EC5A534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6.476" v="10"/>
          <ac:picMkLst>
            <pc:docMk/>
            <pc:sldMk cId="1089881488" sldId="374"/>
            <ac:picMk id="17" creationId="{C080F20B-756E-4605-899C-CEA896B7B6B1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3.117" v="4"/>
          <ac:picMkLst>
            <pc:docMk/>
            <pc:sldMk cId="1089881488" sldId="374"/>
            <ac:picMk id="18" creationId="{A7250EBA-7DB4-4456-BD07-F4DE96FFA81E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6.929" v="11"/>
          <ac:picMkLst>
            <pc:docMk/>
            <pc:sldMk cId="1089881488" sldId="374"/>
            <ac:picMk id="19" creationId="{6220782A-C3C0-475F-A329-967DE6DAACD4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3.664" v="5"/>
          <ac:picMkLst>
            <pc:docMk/>
            <pc:sldMk cId="1089881488" sldId="374"/>
            <ac:picMk id="20" creationId="{F8E660AC-CE97-4B61-A716-95AACD768934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31.383" v="19"/>
          <ac:picMkLst>
            <pc:docMk/>
            <pc:sldMk cId="1089881488" sldId="374"/>
            <ac:picMk id="21" creationId="{DC8E7448-DAE3-40FE-9B78-345A15DC505D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8.086" v="13"/>
          <ac:picMkLst>
            <pc:docMk/>
            <pc:sldMk cId="1089881488" sldId="374"/>
            <ac:picMk id="22" creationId="{9037AB09-568F-499B-BD0E-A5726984358F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31.836" v="20"/>
          <ac:picMkLst>
            <pc:docMk/>
            <pc:sldMk cId="1089881488" sldId="374"/>
            <ac:picMk id="23" creationId="{766F0BA9-E77B-4C30-9681-E82CBF60D138}"/>
          </ac:picMkLst>
        </pc:picChg>
        <pc:picChg chg="del">
          <ac:chgData name="FRANTZIS Padelis (COMM-EXT)" userId="S::panteleimon.frantzis@ext.ec.europa.eu::c8517239-c7f5-44cf-b420-3393fac22dd7" providerId="AD" clId="Web-{2E8CF3AE-D536-4F5F-90CB-CBD29C598F26}" dt="2020-11-12T14:51:28.664" v="14"/>
          <ac:picMkLst>
            <pc:docMk/>
            <pc:sldMk cId="1089881488" sldId="374"/>
            <ac:picMk id="24" creationId="{8DB2006D-AAAA-4876-911C-A921F5860A18}"/>
          </ac:picMkLst>
        </pc:picChg>
        <pc:picChg chg="add mod">
          <ac:chgData name="FRANTZIS Padelis (COMM-EXT)" userId="S::panteleimon.frantzis@ext.ec.europa.eu::c8517239-c7f5-44cf-b420-3393fac22dd7" providerId="AD" clId="Web-{2E8CF3AE-D536-4F5F-90CB-CBD29C598F26}" dt="2020-11-12T14:51:51.211" v="26" actId="14100"/>
          <ac:picMkLst>
            <pc:docMk/>
            <pc:sldMk cId="1089881488" sldId="374"/>
            <ac:picMk id="25" creationId="{C9CA1A00-59D0-45AB-93DA-DC112768F31B}"/>
          </ac:picMkLst>
        </pc:picChg>
      </pc:sldChg>
    </pc:docChg>
  </pc:docChgLst>
  <pc:docChgLst>
    <pc:chgData name="FRANTZIS Padelis (COMM-EXT)" userId="S::panteleimon.frantzis@ext.ec.europa.eu::c8517239-c7f5-44cf-b420-3393fac22dd7" providerId="AD" clId="Web-{8C43DF75-5CFC-4267-AAD1-0F4CBE1A3081}"/>
    <pc:docChg chg="modSld">
      <pc:chgData name="FRANTZIS Padelis (COMM-EXT)" userId="S::panteleimon.frantzis@ext.ec.europa.eu::c8517239-c7f5-44cf-b420-3393fac22dd7" providerId="AD" clId="Web-{8C43DF75-5CFC-4267-AAD1-0F4CBE1A3081}" dt="2020-11-18T09:25:54.619" v="9" actId="14100"/>
      <pc:docMkLst>
        <pc:docMk/>
      </pc:docMkLst>
      <pc:sldChg chg="modSp">
        <pc:chgData name="FRANTZIS Padelis (COMM-EXT)" userId="S::panteleimon.frantzis@ext.ec.europa.eu::c8517239-c7f5-44cf-b420-3393fac22dd7" providerId="AD" clId="Web-{8C43DF75-5CFC-4267-AAD1-0F4CBE1A3081}" dt="2020-11-18T09:23:48.430" v="8" actId="14100"/>
        <pc:sldMkLst>
          <pc:docMk/>
          <pc:sldMk cId="3198257455" sldId="398"/>
        </pc:sldMkLst>
        <pc:spChg chg="mod">
          <ac:chgData name="FRANTZIS Padelis (COMM-EXT)" userId="S::panteleimon.frantzis@ext.ec.europa.eu::c8517239-c7f5-44cf-b420-3393fac22dd7" providerId="AD" clId="Web-{8C43DF75-5CFC-4267-AAD1-0F4CBE1A3081}" dt="2020-11-18T09:23:48.430" v="8" actId="14100"/>
          <ac:spMkLst>
            <pc:docMk/>
            <pc:sldMk cId="3198257455" sldId="398"/>
            <ac:spMk id="3" creationId="{6E32ACD6-8617-4AD2-8861-BA8F68F7C0C4}"/>
          </ac:spMkLst>
        </pc:spChg>
      </pc:sldChg>
      <pc:sldChg chg="modSp">
        <pc:chgData name="FRANTZIS Padelis (COMM-EXT)" userId="S::panteleimon.frantzis@ext.ec.europa.eu::c8517239-c7f5-44cf-b420-3393fac22dd7" providerId="AD" clId="Web-{8C43DF75-5CFC-4267-AAD1-0F4CBE1A3081}" dt="2020-11-18T09:25:54.619" v="9" actId="14100"/>
        <pc:sldMkLst>
          <pc:docMk/>
          <pc:sldMk cId="831899278" sldId="413"/>
        </pc:sldMkLst>
        <pc:spChg chg="mod">
          <ac:chgData name="FRANTZIS Padelis (COMM-EXT)" userId="S::panteleimon.frantzis@ext.ec.europa.eu::c8517239-c7f5-44cf-b420-3393fac22dd7" providerId="AD" clId="Web-{8C43DF75-5CFC-4267-AAD1-0F4CBE1A3081}" dt="2020-11-18T09:25:54.619" v="9" actId="14100"/>
          <ac:spMkLst>
            <pc:docMk/>
            <pc:sldMk cId="831899278" sldId="413"/>
            <ac:spMk id="2" creationId="{6886B07C-C0B7-41ED-AA70-890A9DB2E129}"/>
          </ac:spMkLst>
        </pc:spChg>
        <pc:spChg chg="mod">
          <ac:chgData name="FRANTZIS Padelis (COMM-EXT)" userId="S::panteleimon.frantzis@ext.ec.europa.eu::c8517239-c7f5-44cf-b420-3393fac22dd7" providerId="AD" clId="Web-{8C43DF75-5CFC-4267-AAD1-0F4CBE1A3081}" dt="2020-11-18T09:18:52.644" v="3" actId="14100"/>
          <ac:spMkLst>
            <pc:docMk/>
            <pc:sldMk cId="831899278" sldId="413"/>
            <ac:spMk id="7" creationId="{757C6672-D27E-4041-8A35-DF06A2B6072A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52FAF861-111C-4514-9BE4-A1A5C2FC65A6}"/>
    <pc:docChg chg="delSld modSld">
      <pc:chgData name="FRANTZIS Padelis (COMM-EXT)" userId="S::panteleimon.frantzis@ext.ec.europa.eu::c8517239-c7f5-44cf-b420-3393fac22dd7" providerId="AD" clId="Web-{52FAF861-111C-4514-9BE4-A1A5C2FC65A6}" dt="2020-11-17T12:55:48.351" v="8"/>
      <pc:docMkLst>
        <pc:docMk/>
      </pc:docMkLst>
      <pc:sldChg chg="modSp">
        <pc:chgData name="FRANTZIS Padelis (COMM-EXT)" userId="S::panteleimon.frantzis@ext.ec.europa.eu::c8517239-c7f5-44cf-b420-3393fac22dd7" providerId="AD" clId="Web-{52FAF861-111C-4514-9BE4-A1A5C2FC65A6}" dt="2020-11-17T12:55:48.351" v="8"/>
        <pc:sldMkLst>
          <pc:docMk/>
          <pc:sldMk cId="3198257455" sldId="398"/>
        </pc:sldMkLst>
        <pc:spChg chg="mod">
          <ac:chgData name="FRANTZIS Padelis (COMM-EXT)" userId="S::panteleimon.frantzis@ext.ec.europa.eu::c8517239-c7f5-44cf-b420-3393fac22dd7" providerId="AD" clId="Web-{52FAF861-111C-4514-9BE4-A1A5C2FC65A6}" dt="2020-11-17T12:55:22.117" v="4" actId="20577"/>
          <ac:spMkLst>
            <pc:docMk/>
            <pc:sldMk cId="3198257455" sldId="398"/>
            <ac:spMk id="3" creationId="{6E32ACD6-8617-4AD2-8861-BA8F68F7C0C4}"/>
          </ac:spMkLst>
        </pc:spChg>
        <pc:spChg chg="mod">
          <ac:chgData name="FRANTZIS Padelis (COMM-EXT)" userId="S::panteleimon.frantzis@ext.ec.europa.eu::c8517239-c7f5-44cf-b420-3393fac22dd7" providerId="AD" clId="Web-{52FAF861-111C-4514-9BE4-A1A5C2FC65A6}" dt="2020-11-17T12:55:48.351" v="8"/>
          <ac:spMkLst>
            <pc:docMk/>
            <pc:sldMk cId="3198257455" sldId="398"/>
            <ac:spMk id="13316" creationId="{00000000-0000-0000-0000-000000000000}"/>
          </ac:spMkLst>
        </pc:spChg>
      </pc:sldChg>
      <pc:sldChg chg="del">
        <pc:chgData name="FRANTZIS Padelis (COMM-EXT)" userId="S::panteleimon.frantzis@ext.ec.europa.eu::c8517239-c7f5-44cf-b420-3393fac22dd7" providerId="AD" clId="Web-{52FAF861-111C-4514-9BE4-A1A5C2FC65A6}" dt="2020-11-17T12:54:44.116" v="2"/>
        <pc:sldMkLst>
          <pc:docMk/>
          <pc:sldMk cId="763574713" sldId="402"/>
        </pc:sldMkLst>
      </pc:sldChg>
      <pc:sldChg chg="del">
        <pc:chgData name="FRANTZIS Padelis (COMM-EXT)" userId="S::panteleimon.frantzis@ext.ec.europa.eu::c8517239-c7f5-44cf-b420-3393fac22dd7" providerId="AD" clId="Web-{52FAF861-111C-4514-9BE4-A1A5C2FC65A6}" dt="2020-11-17T12:54:44.100" v="1"/>
        <pc:sldMkLst>
          <pc:docMk/>
          <pc:sldMk cId="3940211561" sldId="403"/>
        </pc:sldMkLst>
      </pc:sldChg>
      <pc:sldChg chg="del">
        <pc:chgData name="FRANTZIS Padelis (COMM-EXT)" userId="S::panteleimon.frantzis@ext.ec.europa.eu::c8517239-c7f5-44cf-b420-3393fac22dd7" providerId="AD" clId="Web-{52FAF861-111C-4514-9BE4-A1A5C2FC65A6}" dt="2020-11-17T12:54:44.100" v="0"/>
        <pc:sldMkLst>
          <pc:docMk/>
          <pc:sldMk cId="2775152822" sldId="404"/>
        </pc:sldMkLst>
      </pc:sldChg>
    </pc:docChg>
  </pc:docChgLst>
  <pc:docChgLst>
    <pc:chgData name="FRANTZIS Padelis (COMM-EXT)" userId="S::panteleimon.frantzis@ext.ec.europa.eu::c8517239-c7f5-44cf-b420-3393fac22dd7" providerId="AD" clId="Web-{D7A748E3-DCDD-4915-A54D-7705ECEEF935}"/>
    <pc:docChg chg="modSld">
      <pc:chgData name="FRANTZIS Padelis (COMM-EXT)" userId="S::panteleimon.frantzis@ext.ec.europa.eu::c8517239-c7f5-44cf-b420-3393fac22dd7" providerId="AD" clId="Web-{D7A748E3-DCDD-4915-A54D-7705ECEEF935}" dt="2020-11-13T10:36:03.861" v="8" actId="1076"/>
      <pc:docMkLst>
        <pc:docMk/>
      </pc:docMkLst>
      <pc:sldChg chg="delSp modSp">
        <pc:chgData name="FRANTZIS Padelis (COMM-EXT)" userId="S::panteleimon.frantzis@ext.ec.europa.eu::c8517239-c7f5-44cf-b420-3393fac22dd7" providerId="AD" clId="Web-{D7A748E3-DCDD-4915-A54D-7705ECEEF935}" dt="2020-11-13T10:36:03.861" v="8" actId="1076"/>
        <pc:sldMkLst>
          <pc:docMk/>
          <pc:sldMk cId="2529506984" sldId="376"/>
        </pc:sldMkLst>
        <pc:spChg chg="del">
          <ac:chgData name="FRANTZIS Padelis (COMM-EXT)" userId="S::panteleimon.frantzis@ext.ec.europa.eu::c8517239-c7f5-44cf-b420-3393fac22dd7" providerId="AD" clId="Web-{D7A748E3-DCDD-4915-A54D-7705ECEEF935}" dt="2020-11-13T10:35:47.736" v="5"/>
          <ac:spMkLst>
            <pc:docMk/>
            <pc:sldMk cId="2529506984" sldId="376"/>
            <ac:spMk id="4" creationId="{00000000-0000-0000-0000-000000000000}"/>
          </ac:spMkLst>
        </pc:spChg>
        <pc:picChg chg="mod">
          <ac:chgData name="FRANTZIS Padelis (COMM-EXT)" userId="S::panteleimon.frantzis@ext.ec.europa.eu::c8517239-c7f5-44cf-b420-3393fac22dd7" providerId="AD" clId="Web-{D7A748E3-DCDD-4915-A54D-7705ECEEF935}" dt="2020-11-13T10:36:03.861" v="8" actId="1076"/>
          <ac:picMkLst>
            <pc:docMk/>
            <pc:sldMk cId="2529506984" sldId="376"/>
            <ac:picMk id="2" creationId="{A840FE8B-6336-4EC7-8329-64836C22E484}"/>
          </ac:picMkLst>
        </pc:picChg>
      </pc:sldChg>
    </pc:docChg>
  </pc:docChgLst>
  <pc:docChgLst>
    <pc:chgData name="FRANTZIS Padelis (COMM-EXT)" userId="S::panteleimon.frantzis@ext.ec.europa.eu::c8517239-c7f5-44cf-b420-3393fac22dd7" providerId="AD" clId="Web-{5CA51F8E-2D11-42FD-9BA0-DB043396114C}"/>
    <pc:docChg chg="modSld">
      <pc:chgData name="FRANTZIS Padelis (COMM-EXT)" userId="S::panteleimon.frantzis@ext.ec.europa.eu::c8517239-c7f5-44cf-b420-3393fac22dd7" providerId="AD" clId="Web-{5CA51F8E-2D11-42FD-9BA0-DB043396114C}" dt="2020-11-18T08:13:25.112" v="0" actId="1076"/>
      <pc:docMkLst>
        <pc:docMk/>
      </pc:docMkLst>
      <pc:sldChg chg="modSp">
        <pc:chgData name="FRANTZIS Padelis (COMM-EXT)" userId="S::panteleimon.frantzis@ext.ec.europa.eu::c8517239-c7f5-44cf-b420-3393fac22dd7" providerId="AD" clId="Web-{5CA51F8E-2D11-42FD-9BA0-DB043396114C}" dt="2020-11-18T08:13:25.112" v="0" actId="1076"/>
        <pc:sldMkLst>
          <pc:docMk/>
          <pc:sldMk cId="3092545453" sldId="412"/>
        </pc:sldMkLst>
        <pc:spChg chg="mod">
          <ac:chgData name="FRANTZIS Padelis (COMM-EXT)" userId="S::panteleimon.frantzis@ext.ec.europa.eu::c8517239-c7f5-44cf-b420-3393fac22dd7" providerId="AD" clId="Web-{5CA51F8E-2D11-42FD-9BA0-DB043396114C}" dt="2020-11-18T08:13:25.112" v="0" actId="1076"/>
          <ac:spMkLst>
            <pc:docMk/>
            <pc:sldMk cId="3092545453" sldId="412"/>
            <ac:spMk id="10" creationId="{5938C94B-AD8D-4013-95EF-125AFA5F2E43}"/>
          </ac:spMkLst>
        </pc:spChg>
      </pc:sldChg>
    </pc:docChg>
  </pc:docChgLst>
  <pc:docChgLst>
    <pc:chgData name="HUSAROVA Barbora (COMM)" userId="S::barbora.husarova@ec.europa.eu::7466b34d-e501-45bc-ab93-14cdd8bac884" providerId="AD" clId="Web-{426ADBAC-2C51-43A4-80FE-38378B95F6CE}"/>
    <pc:docChg chg="modSld">
      <pc:chgData name="HUSAROVA Barbora (COMM)" userId="S::barbora.husarova@ec.europa.eu::7466b34d-e501-45bc-ab93-14cdd8bac884" providerId="AD" clId="Web-{426ADBAC-2C51-43A4-80FE-38378B95F6CE}" dt="2020-11-10T16:16:56.978" v="80" actId="1076"/>
      <pc:docMkLst>
        <pc:docMk/>
      </pc:docMkLst>
      <pc:sldChg chg="modSp">
        <pc:chgData name="HUSAROVA Barbora (COMM)" userId="S::barbora.husarova@ec.europa.eu::7466b34d-e501-45bc-ab93-14cdd8bac884" providerId="AD" clId="Web-{426ADBAC-2C51-43A4-80FE-38378B95F6CE}" dt="2020-11-10T16:13:33.176" v="36" actId="20577"/>
        <pc:sldMkLst>
          <pc:docMk/>
          <pc:sldMk cId="1392617668" sldId="354"/>
        </pc:sldMkLst>
        <pc:spChg chg="mod">
          <ac:chgData name="HUSAROVA Barbora (COMM)" userId="S::barbora.husarova@ec.europa.eu::7466b34d-e501-45bc-ab93-14cdd8bac884" providerId="AD" clId="Web-{426ADBAC-2C51-43A4-80FE-38378B95F6CE}" dt="2020-11-10T16:13:33.176" v="36" actId="20577"/>
          <ac:spMkLst>
            <pc:docMk/>
            <pc:sldMk cId="1392617668" sldId="354"/>
            <ac:spMk id="3" creationId="{00000000-0000-0000-0000-000000000000}"/>
          </ac:spMkLst>
        </pc:spChg>
      </pc:sldChg>
      <pc:sldChg chg="modSp">
        <pc:chgData name="HUSAROVA Barbora (COMM)" userId="S::barbora.husarova@ec.europa.eu::7466b34d-e501-45bc-ab93-14cdd8bac884" providerId="AD" clId="Web-{426ADBAC-2C51-43A4-80FE-38378B95F6CE}" dt="2020-11-10T16:13:29.519" v="33" actId="1076"/>
        <pc:sldMkLst>
          <pc:docMk/>
          <pc:sldMk cId="1061421785" sldId="357"/>
        </pc:sldMkLst>
        <pc:spChg chg="mod">
          <ac:chgData name="HUSAROVA Barbora (COMM)" userId="S::barbora.husarova@ec.europa.eu::7466b34d-e501-45bc-ab93-14cdd8bac884" providerId="AD" clId="Web-{426ADBAC-2C51-43A4-80FE-38378B95F6CE}" dt="2020-11-10T16:12:32.471" v="18" actId="1076"/>
          <ac:spMkLst>
            <pc:docMk/>
            <pc:sldMk cId="1061421785" sldId="357"/>
            <ac:spMk id="2" creationId="{00000000-0000-0000-0000-000000000000}"/>
          </ac:spMkLst>
        </pc:spChg>
        <pc:spChg chg="mod">
          <ac:chgData name="HUSAROVA Barbora (COMM)" userId="S::barbora.husarova@ec.europa.eu::7466b34d-e501-45bc-ab93-14cdd8bac884" providerId="AD" clId="Web-{426ADBAC-2C51-43A4-80FE-38378B95F6CE}" dt="2020-11-10T16:13:29.519" v="33" actId="1076"/>
          <ac:spMkLst>
            <pc:docMk/>
            <pc:sldMk cId="1061421785" sldId="357"/>
            <ac:spMk id="3" creationId="{00000000-0000-0000-0000-000000000000}"/>
          </ac:spMkLst>
        </pc:spChg>
      </pc:sldChg>
      <pc:sldChg chg="addSp modSp">
        <pc:chgData name="HUSAROVA Barbora (COMM)" userId="S::barbora.husarova@ec.europa.eu::7466b34d-e501-45bc-ab93-14cdd8bac884" providerId="AD" clId="Web-{426ADBAC-2C51-43A4-80FE-38378B95F6CE}" dt="2020-11-10T16:16:56.978" v="80" actId="1076"/>
        <pc:sldMkLst>
          <pc:docMk/>
          <pc:sldMk cId="1612639800" sldId="366"/>
        </pc:sldMkLst>
        <pc:spChg chg="mod">
          <ac:chgData name="HUSAROVA Barbora (COMM)" userId="S::barbora.husarova@ec.europa.eu::7466b34d-e501-45bc-ab93-14cdd8bac884" providerId="AD" clId="Web-{426ADBAC-2C51-43A4-80FE-38378B95F6CE}" dt="2020-11-10T16:16:10.055" v="69" actId="1076"/>
          <ac:spMkLst>
            <pc:docMk/>
            <pc:sldMk cId="1612639800" sldId="366"/>
            <ac:spMk id="3" creationId="{00000000-0000-0000-0000-000000000000}"/>
          </ac:spMkLst>
        </pc:spChg>
        <pc:spChg chg="mod">
          <ac:chgData name="HUSAROVA Barbora (COMM)" userId="S::barbora.husarova@ec.europa.eu::7466b34d-e501-45bc-ab93-14cdd8bac884" providerId="AD" clId="Web-{426ADBAC-2C51-43A4-80FE-38378B95F6CE}" dt="2020-11-10T16:16:19.789" v="70" actId="1076"/>
          <ac:spMkLst>
            <pc:docMk/>
            <pc:sldMk cId="1612639800" sldId="366"/>
            <ac:spMk id="4" creationId="{00000000-0000-0000-0000-000000000000}"/>
          </ac:spMkLst>
        </pc:spChg>
        <pc:spChg chg="mod">
          <ac:chgData name="HUSAROVA Barbora (COMM)" userId="S::barbora.husarova@ec.europa.eu::7466b34d-e501-45bc-ab93-14cdd8bac884" providerId="AD" clId="Web-{426ADBAC-2C51-43A4-80FE-38378B95F6CE}" dt="2020-11-10T16:16:25.665" v="71" actId="1076"/>
          <ac:spMkLst>
            <pc:docMk/>
            <pc:sldMk cId="1612639800" sldId="366"/>
            <ac:spMk id="5" creationId="{00000000-0000-0000-0000-000000000000}"/>
          </ac:spMkLst>
        </pc:spChg>
        <pc:picChg chg="add mod">
          <ac:chgData name="HUSAROVA Barbora (COMM)" userId="S::barbora.husarova@ec.europa.eu::7466b34d-e501-45bc-ab93-14cdd8bac884" providerId="AD" clId="Web-{426ADBAC-2C51-43A4-80FE-38378B95F6CE}" dt="2020-11-10T16:16:29.290" v="72" actId="1076"/>
          <ac:picMkLst>
            <pc:docMk/>
            <pc:sldMk cId="1612639800" sldId="366"/>
            <ac:picMk id="2" creationId="{9D782861-D5FA-4601-AC46-C4A82AD9C37B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6:31.493" v="73" actId="1076"/>
          <ac:picMkLst>
            <pc:docMk/>
            <pc:sldMk cId="1612639800" sldId="366"/>
            <ac:picMk id="7" creationId="{9BCECF89-E08B-48F9-97C7-9D61488A957E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6:34.102" v="74" actId="1076"/>
          <ac:picMkLst>
            <pc:docMk/>
            <pc:sldMk cId="1612639800" sldId="366"/>
            <ac:picMk id="8" creationId="{B4388FCE-F7D9-4ECF-8AB5-E152BEA09009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5:21.538" v="55" actId="1076"/>
          <ac:picMkLst>
            <pc:docMk/>
            <pc:sldMk cId="1612639800" sldId="366"/>
            <ac:picMk id="9" creationId="{516C75F8-082E-4AEA-A249-6168308A2A88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5:27.897" v="57" actId="1076"/>
          <ac:picMkLst>
            <pc:docMk/>
            <pc:sldMk cId="1612639800" sldId="366"/>
            <ac:picMk id="10" creationId="{863A769A-1A6B-4BB5-8B71-6CE815DBEBEB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5:40.226" v="60" actId="1076"/>
          <ac:picMkLst>
            <pc:docMk/>
            <pc:sldMk cId="1612639800" sldId="366"/>
            <ac:picMk id="11" creationId="{32E3573C-181D-4E1E-9F9B-746963E9D45B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6:43.399" v="76" actId="1076"/>
          <ac:picMkLst>
            <pc:docMk/>
            <pc:sldMk cId="1612639800" sldId="366"/>
            <ac:picMk id="12" creationId="{CA0E20CD-3842-4BB0-9BF5-F4A042ACFB80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6:48.431" v="78" actId="1076"/>
          <ac:picMkLst>
            <pc:docMk/>
            <pc:sldMk cId="1612639800" sldId="366"/>
            <ac:picMk id="13" creationId="{A63A2972-E310-4ED2-B937-7878AE138819}"/>
          </ac:picMkLst>
        </pc:picChg>
        <pc:picChg chg="add mod">
          <ac:chgData name="HUSAROVA Barbora (COMM)" userId="S::barbora.husarova@ec.europa.eu::7466b34d-e501-45bc-ab93-14cdd8bac884" providerId="AD" clId="Web-{426ADBAC-2C51-43A4-80FE-38378B95F6CE}" dt="2020-11-10T16:16:56.978" v="80" actId="1076"/>
          <ac:picMkLst>
            <pc:docMk/>
            <pc:sldMk cId="1612639800" sldId="366"/>
            <ac:picMk id="14" creationId="{772B5166-3EB5-4DD8-A2EE-92B6A1C8AE82}"/>
          </ac:picMkLst>
        </pc:picChg>
      </pc:sldChg>
    </pc:docChg>
  </pc:docChgLst>
  <pc:docChgLst>
    <pc:chgData name="FRANTZIS Padelis (COMM-EXT)" userId="S::panteleimon.frantzis@ext.ec.europa.eu::c8517239-c7f5-44cf-b420-3393fac22dd7" providerId="AD" clId="Web-{D21C50E8-E08A-4E93-9A12-48D70A814AAF}"/>
    <pc:docChg chg="mod addSld delSld modSld sldOrd">
      <pc:chgData name="FRANTZIS Padelis (COMM-EXT)" userId="S::panteleimon.frantzis@ext.ec.europa.eu::c8517239-c7f5-44cf-b420-3393fac22dd7" providerId="AD" clId="Web-{D21C50E8-E08A-4E93-9A12-48D70A814AAF}" dt="2020-11-12T14:30:28.387" v="386" actId="1076"/>
      <pc:docMkLst>
        <pc:docMk/>
      </pc:docMkLst>
      <pc:sldChg chg="addSp modSp modCm">
        <pc:chgData name="FRANTZIS Padelis (COMM-EXT)" userId="S::panteleimon.frantzis@ext.ec.europa.eu::c8517239-c7f5-44cf-b420-3393fac22dd7" providerId="AD" clId="Web-{D21C50E8-E08A-4E93-9A12-48D70A814AAF}" dt="2020-11-12T14:30:28.387" v="386" actId="1076"/>
        <pc:sldMkLst>
          <pc:docMk/>
          <pc:sldMk cId="324126398" sldId="362"/>
        </pc:sldMkLst>
        <pc:spChg chg="mod ord">
          <ac:chgData name="FRANTZIS Padelis (COMM-EXT)" userId="S::panteleimon.frantzis@ext.ec.europa.eu::c8517239-c7f5-44cf-b420-3393fac22dd7" providerId="AD" clId="Web-{D21C50E8-E08A-4E93-9A12-48D70A814AAF}" dt="2020-11-12T14:06:58.785" v="248" actId="14100"/>
          <ac:spMkLst>
            <pc:docMk/>
            <pc:sldMk cId="324126398" sldId="362"/>
            <ac:spMk id="4" creationId="{0338EEBF-7EDA-4996-8238-1355F91FEED5}"/>
          </ac:spMkLst>
        </pc:spChg>
        <pc:picChg chg="mod ord">
          <ac:chgData name="FRANTZIS Padelis (COMM-EXT)" userId="S::panteleimon.frantzis@ext.ec.europa.eu::c8517239-c7f5-44cf-b420-3393fac22dd7" providerId="AD" clId="Web-{D21C50E8-E08A-4E93-9A12-48D70A814AAF}" dt="2020-11-12T14:08:18.427" v="251" actId="1076"/>
          <ac:picMkLst>
            <pc:docMk/>
            <pc:sldMk cId="324126398" sldId="362"/>
            <ac:picMk id="2" creationId="{00000000-0000-0000-0000-000000000000}"/>
          </ac:picMkLst>
        </pc:picChg>
        <pc:picChg chg="mod ord modCrop">
          <ac:chgData name="FRANTZIS Padelis (COMM-EXT)" userId="S::panteleimon.frantzis@ext.ec.europa.eu::c8517239-c7f5-44cf-b420-3393fac22dd7" providerId="AD" clId="Web-{D21C50E8-E08A-4E93-9A12-48D70A814AAF}" dt="2020-11-12T14:06:02.549" v="219" actId="1076"/>
          <ac:picMkLst>
            <pc:docMk/>
            <pc:sldMk cId="324126398" sldId="362"/>
            <ac:picMk id="3" creationId="{00000000-0000-0000-0000-000000000000}"/>
          </ac:picMkLst>
        </pc:picChg>
        <pc:picChg chg="mod ord">
          <ac:chgData name="FRANTZIS Padelis (COMM-EXT)" userId="S::panteleimon.frantzis@ext.ec.europa.eu::c8517239-c7f5-44cf-b420-3393fac22dd7" providerId="AD" clId="Web-{D21C50E8-E08A-4E93-9A12-48D70A814AAF}" dt="2020-11-12T14:05:09.439" v="199" actId="1076"/>
          <ac:picMkLst>
            <pc:docMk/>
            <pc:sldMk cId="324126398" sldId="362"/>
            <ac:picMk id="5" creationId="{F2DD95A9-472D-43B4-A37F-F8CA835292EF}"/>
          </ac:picMkLst>
        </pc:picChg>
        <pc:picChg chg="mod">
          <ac:chgData name="FRANTZIS Padelis (COMM-EXT)" userId="S::panteleimon.frantzis@ext.ec.europa.eu::c8517239-c7f5-44cf-b420-3393fac22dd7" providerId="AD" clId="Web-{D21C50E8-E08A-4E93-9A12-48D70A814AAF}" dt="2020-11-12T14:08:45.224" v="255" actId="1076"/>
          <ac:picMkLst>
            <pc:docMk/>
            <pc:sldMk cId="324126398" sldId="362"/>
            <ac:picMk id="6" creationId="{00000000-0000-0000-0000-000000000000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07:10.550" v="250"/>
          <ac:picMkLst>
            <pc:docMk/>
            <pc:sldMk cId="324126398" sldId="362"/>
            <ac:picMk id="7" creationId="{4804F3BD-86A4-4CAA-8A7E-52B93D6E6C8C}"/>
          </ac:picMkLst>
        </pc:picChg>
        <pc:picChg chg="mod ord">
          <ac:chgData name="FRANTZIS Padelis (COMM-EXT)" userId="S::panteleimon.frantzis@ext.ec.europa.eu::c8517239-c7f5-44cf-b420-3393fac22dd7" providerId="AD" clId="Web-{D21C50E8-E08A-4E93-9A12-48D70A814AAF}" dt="2020-11-12T14:06:14.081" v="225" actId="1076"/>
          <ac:picMkLst>
            <pc:docMk/>
            <pc:sldMk cId="324126398" sldId="362"/>
            <ac:picMk id="8" creationId="{00000000-0000-0000-0000-000000000000}"/>
          </ac:picMkLst>
        </pc:picChg>
        <pc:picChg chg="ord">
          <ac:chgData name="FRANTZIS Padelis (COMM-EXT)" userId="S::panteleimon.frantzis@ext.ec.europa.eu::c8517239-c7f5-44cf-b420-3393fac22dd7" providerId="AD" clId="Web-{D21C50E8-E08A-4E93-9A12-48D70A814AAF}" dt="2020-11-12T13:55:15.616" v="58"/>
          <ac:picMkLst>
            <pc:docMk/>
            <pc:sldMk cId="324126398" sldId="362"/>
            <ac:picMk id="9" creationId="{00000000-0000-0000-0000-000000000000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05:01.157" v="197" actId="1076"/>
          <ac:picMkLst>
            <pc:docMk/>
            <pc:sldMk cId="324126398" sldId="362"/>
            <ac:picMk id="11" creationId="{AAF6B101-8999-4668-AEB1-14535260DE5F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00:41.497" v="89" actId="1076"/>
          <ac:picMkLst>
            <pc:docMk/>
            <pc:sldMk cId="324126398" sldId="362"/>
            <ac:picMk id="12" creationId="{1253043B-0372-4464-A79D-40302C7A9E58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03:51.750" v="184"/>
          <ac:picMkLst>
            <pc:docMk/>
            <pc:sldMk cId="324126398" sldId="362"/>
            <ac:picMk id="13" creationId="{B9A6CD4B-F96F-4B49-ACEC-BBD30332062F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30:28.387" v="386" actId="1076"/>
          <ac:picMkLst>
            <pc:docMk/>
            <pc:sldMk cId="324126398" sldId="362"/>
            <ac:picMk id="14" creationId="{AC54EC46-D610-4D87-BEF6-ACABAA099695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00:34.762" v="88" actId="14100"/>
          <ac:picMkLst>
            <pc:docMk/>
            <pc:sldMk cId="324126398" sldId="362"/>
            <ac:picMk id="15" creationId="{DD882D1B-00CC-48AE-ADB9-DD1AF3AFA301}"/>
          </ac:picMkLst>
        </pc:picChg>
        <pc:picChg chg="add mod ord modCrop">
          <ac:chgData name="FRANTZIS Padelis (COMM-EXT)" userId="S::panteleimon.frantzis@ext.ec.europa.eu::c8517239-c7f5-44cf-b420-3393fac22dd7" providerId="AD" clId="Web-{D21C50E8-E08A-4E93-9A12-48D70A814AAF}" dt="2020-11-12T14:30:20.965" v="385"/>
          <ac:picMkLst>
            <pc:docMk/>
            <pc:sldMk cId="324126398" sldId="362"/>
            <ac:picMk id="16" creationId="{418B2FBE-0B7E-4BAD-A986-15150EC5A534}"/>
          </ac:picMkLst>
        </pc:picChg>
        <pc:picChg chg="add mod ord modCrop">
          <ac:chgData name="FRANTZIS Padelis (COMM-EXT)" userId="S::panteleimon.frantzis@ext.ec.europa.eu::c8517239-c7f5-44cf-b420-3393fac22dd7" providerId="AD" clId="Web-{D21C50E8-E08A-4E93-9A12-48D70A814AAF}" dt="2020-11-12T14:02:18.030" v="125" actId="1076"/>
          <ac:picMkLst>
            <pc:docMk/>
            <pc:sldMk cId="324126398" sldId="362"/>
            <ac:picMk id="17" creationId="{C080F20B-756E-4605-899C-CEA896B7B6B1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06:30.815" v="230" actId="1076"/>
          <ac:picMkLst>
            <pc:docMk/>
            <pc:sldMk cId="324126398" sldId="362"/>
            <ac:picMk id="18" creationId="{A7250EBA-7DB4-4456-BD07-F4DE96FFA81E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06:11.612" v="224" actId="1076"/>
          <ac:picMkLst>
            <pc:docMk/>
            <pc:sldMk cId="324126398" sldId="362"/>
            <ac:picMk id="19" creationId="{6220782A-C3C0-475F-A329-967DE6DAACD4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06:21.378" v="227" actId="14100"/>
          <ac:picMkLst>
            <pc:docMk/>
            <pc:sldMk cId="324126398" sldId="362"/>
            <ac:picMk id="20" creationId="{F8E660AC-CE97-4B61-A716-95AACD768934}"/>
          </ac:picMkLst>
        </pc:picChg>
        <pc:picChg chg="add mod ord modCrop">
          <ac:chgData name="FRANTZIS Padelis (COMM-EXT)" userId="S::panteleimon.frantzis@ext.ec.europa.eu::c8517239-c7f5-44cf-b420-3393fac22dd7" providerId="AD" clId="Web-{D21C50E8-E08A-4E93-9A12-48D70A814AAF}" dt="2020-11-12T14:30:16.543" v="383" actId="1076"/>
          <ac:picMkLst>
            <pc:docMk/>
            <pc:sldMk cId="324126398" sldId="362"/>
            <ac:picMk id="21" creationId="{DC8E7448-DAE3-40FE-9B78-345A15DC505D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06:10.190" v="223" actId="1076"/>
          <ac:picMkLst>
            <pc:docMk/>
            <pc:sldMk cId="324126398" sldId="362"/>
            <ac:picMk id="22" creationId="{9037AB09-568F-499B-BD0E-A5726984358F}"/>
          </ac:picMkLst>
        </pc:picChg>
        <pc:picChg chg="add mod ord modCrop">
          <ac:chgData name="FRANTZIS Padelis (COMM-EXT)" userId="S::panteleimon.frantzis@ext.ec.europa.eu::c8517239-c7f5-44cf-b420-3393fac22dd7" providerId="AD" clId="Web-{D21C50E8-E08A-4E93-9A12-48D70A814AAF}" dt="2020-11-12T14:04:08.391" v="189" actId="14100"/>
          <ac:picMkLst>
            <pc:docMk/>
            <pc:sldMk cId="324126398" sldId="362"/>
            <ac:picMk id="23" creationId="{766F0BA9-E77B-4C30-9681-E82CBF60D138}"/>
          </ac:picMkLst>
        </pc:picChg>
        <pc:picChg chg="add mod modCrop">
          <ac:chgData name="FRANTZIS Padelis (COMM-EXT)" userId="S::panteleimon.frantzis@ext.ec.europa.eu::c8517239-c7f5-44cf-b420-3393fac22dd7" providerId="AD" clId="Web-{D21C50E8-E08A-4E93-9A12-48D70A814AAF}" dt="2020-11-12T14:05:59.346" v="218" actId="14100"/>
          <ac:picMkLst>
            <pc:docMk/>
            <pc:sldMk cId="324126398" sldId="362"/>
            <ac:picMk id="24" creationId="{8DB2006D-AAAA-4876-911C-A921F5860A18}"/>
          </ac:picMkLst>
        </pc:picChg>
      </pc:sldChg>
      <pc:sldChg chg="addSp delSp modSp">
        <pc:chgData name="FRANTZIS Padelis (COMM-EXT)" userId="S::panteleimon.frantzis@ext.ec.europa.eu::c8517239-c7f5-44cf-b420-3393fac22dd7" providerId="AD" clId="Web-{D21C50E8-E08A-4E93-9A12-48D70A814AAF}" dt="2020-11-12T14:28:25.479" v="363"/>
        <pc:sldMkLst>
          <pc:docMk/>
          <pc:sldMk cId="103336873" sldId="372"/>
        </pc:sldMkLst>
        <pc:spChg chg="add del mod">
          <ac:chgData name="FRANTZIS Padelis (COMM-EXT)" userId="S::panteleimon.frantzis@ext.ec.europa.eu::c8517239-c7f5-44cf-b420-3393fac22dd7" providerId="AD" clId="Web-{D21C50E8-E08A-4E93-9A12-48D70A814AAF}" dt="2020-11-12T14:28:25.479" v="363"/>
          <ac:spMkLst>
            <pc:docMk/>
            <pc:sldMk cId="103336873" sldId="372"/>
            <ac:spMk id="2" creationId="{4479AFC1-3388-43E6-9DDF-FB014DC7211F}"/>
          </ac:spMkLst>
        </pc:spChg>
      </pc:sldChg>
      <pc:sldChg chg="addSp delSp modSp modCm">
        <pc:chgData name="FRANTZIS Padelis (COMM-EXT)" userId="S::panteleimon.frantzis@ext.ec.europa.eu::c8517239-c7f5-44cf-b420-3393fac22dd7" providerId="AD" clId="Web-{D21C50E8-E08A-4E93-9A12-48D70A814AAF}" dt="2020-11-12T14:29:17.714" v="373"/>
        <pc:sldMkLst>
          <pc:docMk/>
          <pc:sldMk cId="382791594" sldId="373"/>
        </pc:sldMkLst>
        <pc:spChg chg="mod">
          <ac:chgData name="FRANTZIS Padelis (COMM-EXT)" userId="S::panteleimon.frantzis@ext.ec.europa.eu::c8517239-c7f5-44cf-b420-3393fac22dd7" providerId="AD" clId="Web-{D21C50E8-E08A-4E93-9A12-48D70A814AAF}" dt="2020-11-12T14:24:55.866" v="323" actId="20577"/>
          <ac:spMkLst>
            <pc:docMk/>
            <pc:sldMk cId="382791594" sldId="373"/>
            <ac:spMk id="2" creationId="{00000000-0000-0000-0000-000000000000}"/>
          </ac:spMkLst>
        </pc:spChg>
        <pc:spChg chg="add del mod">
          <ac:chgData name="FRANTZIS Padelis (COMM-EXT)" userId="S::panteleimon.frantzis@ext.ec.europa.eu::c8517239-c7f5-44cf-b420-3393fac22dd7" providerId="AD" clId="Web-{D21C50E8-E08A-4E93-9A12-48D70A814AAF}" dt="2020-11-12T14:21:08.878" v="289"/>
          <ac:spMkLst>
            <pc:docMk/>
            <pc:sldMk cId="382791594" sldId="373"/>
            <ac:spMk id="4" creationId="{B38D3E1C-9FC4-43A0-A784-3A1449F7531E}"/>
          </ac:spMkLst>
        </pc:spChg>
        <pc:spChg chg="add del mod ord">
          <ac:chgData name="FRANTZIS Padelis (COMM-EXT)" userId="S::panteleimon.frantzis@ext.ec.europa.eu::c8517239-c7f5-44cf-b420-3393fac22dd7" providerId="AD" clId="Web-{D21C50E8-E08A-4E93-9A12-48D70A814AAF}" dt="2020-11-12T14:27:56.791" v="358"/>
          <ac:spMkLst>
            <pc:docMk/>
            <pc:sldMk cId="382791594" sldId="373"/>
            <ac:spMk id="7" creationId="{C6EEFEEC-1515-454D-B253-25269C397519}"/>
          </ac:spMkLst>
        </pc:spChg>
        <pc:spChg chg="add del mod ord">
          <ac:chgData name="FRANTZIS Padelis (COMM-EXT)" userId="S::panteleimon.frantzis@ext.ec.europa.eu::c8517239-c7f5-44cf-b420-3393fac22dd7" providerId="AD" clId="Web-{D21C50E8-E08A-4E93-9A12-48D70A814AAF}" dt="2020-11-12T14:29:09.917" v="372"/>
          <ac:spMkLst>
            <pc:docMk/>
            <pc:sldMk cId="382791594" sldId="373"/>
            <ac:spMk id="8" creationId="{B1B60257-5852-49B2-B8CC-42B18A86107B}"/>
          </ac:spMkLst>
        </pc:spChg>
        <pc:picChg chg="add mod modCrop">
          <ac:chgData name="FRANTZIS Padelis (COMM-EXT)" userId="S::panteleimon.frantzis@ext.ec.europa.eu::c8517239-c7f5-44cf-b420-3393fac22dd7" providerId="AD" clId="Web-{D21C50E8-E08A-4E93-9A12-48D70A814AAF}" dt="2020-11-12T14:24:32.834" v="318" actId="1076"/>
          <ac:picMkLst>
            <pc:docMk/>
            <pc:sldMk cId="382791594" sldId="373"/>
            <ac:picMk id="3" creationId="{3B4D1DB6-FA24-4F87-B70A-1EF5BE9DD77E}"/>
          </ac:picMkLst>
        </pc:picChg>
        <pc:picChg chg="add mod">
          <ac:chgData name="FRANTZIS Padelis (COMM-EXT)" userId="S::panteleimon.frantzis@ext.ec.europa.eu::c8517239-c7f5-44cf-b420-3393fac22dd7" providerId="AD" clId="Web-{D21C50E8-E08A-4E93-9A12-48D70A814AAF}" dt="2020-11-12T14:29:17.714" v="373"/>
          <ac:picMkLst>
            <pc:docMk/>
            <pc:sldMk cId="382791594" sldId="373"/>
            <ac:picMk id="5" creationId="{FED90069-1A61-40B0-87E9-BE655E726CF9}"/>
          </ac:picMkLst>
        </pc:picChg>
        <pc:picChg chg="add mod ord">
          <ac:chgData name="FRANTZIS Padelis (COMM-EXT)" userId="S::panteleimon.frantzis@ext.ec.europa.eu::c8517239-c7f5-44cf-b420-3393fac22dd7" providerId="AD" clId="Web-{D21C50E8-E08A-4E93-9A12-48D70A814AAF}" dt="2020-11-12T14:25:55.304" v="341" actId="1076"/>
          <ac:picMkLst>
            <pc:docMk/>
            <pc:sldMk cId="382791594" sldId="373"/>
            <ac:picMk id="6" creationId="{C457C854-D51B-49FB-8798-352107E293C6}"/>
          </ac:picMkLst>
        </pc:picChg>
      </pc:sldChg>
      <pc:sldChg chg="addSp delSp modSp add del ord replId">
        <pc:chgData name="FRANTZIS Padelis (COMM-EXT)" userId="S::panteleimon.frantzis@ext.ec.europa.eu::c8517239-c7f5-44cf-b420-3393fac22dd7" providerId="AD" clId="Web-{D21C50E8-E08A-4E93-9A12-48D70A814AAF}" dt="2020-11-12T14:27:05.681" v="352"/>
        <pc:sldMkLst>
          <pc:docMk/>
          <pc:sldMk cId="3700454627" sldId="374"/>
        </pc:sldMkLst>
        <pc:spChg chg="add mod">
          <ac:chgData name="FRANTZIS Padelis (COMM-EXT)" userId="S::panteleimon.frantzis@ext.ec.europa.eu::c8517239-c7f5-44cf-b420-3393fac22dd7" providerId="AD" clId="Web-{D21C50E8-E08A-4E93-9A12-48D70A814AAF}" dt="2020-11-12T14:27:01.837" v="351"/>
          <ac:spMkLst>
            <pc:docMk/>
            <pc:sldMk cId="3700454627" sldId="374"/>
            <ac:spMk id="3" creationId="{BC236562-1D78-469F-AC09-B2BB97AD89C2}"/>
          </ac:spMkLst>
        </pc:spChg>
        <pc:spChg chg="del">
          <ac:chgData name="FRANTZIS Padelis (COMM-EXT)" userId="S::panteleimon.frantzis@ext.ec.europa.eu::c8517239-c7f5-44cf-b420-3393fac22dd7" providerId="AD" clId="Web-{D21C50E8-E08A-4E93-9A12-48D70A814AAF}" dt="2020-11-12T14:27:01.837" v="351"/>
          <ac:spMkLst>
            <pc:docMk/>
            <pc:sldMk cId="3700454627" sldId="374"/>
            <ac:spMk id="4" creationId="{00000000-0000-0000-0000-00000000000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DC90C1BE-83C3-4312-9A10-6F94AA3F383D}"/>
    <pc:docChg chg="delSld modSld">
      <pc:chgData name="FRANTZIS Padelis (COMM-EXT)" userId="S::panteleimon.frantzis@ext.ec.europa.eu::c8517239-c7f5-44cf-b420-3393fac22dd7" providerId="AD" clId="Web-{DC90C1BE-83C3-4312-9A10-6F94AA3F383D}" dt="2020-11-12T13:36:40.602" v="25" actId="1076"/>
      <pc:docMkLst>
        <pc:docMk/>
      </pc:docMkLst>
      <pc:sldChg chg="delSp del">
        <pc:chgData name="FRANTZIS Padelis (COMM-EXT)" userId="S::panteleimon.frantzis@ext.ec.europa.eu::c8517239-c7f5-44cf-b420-3393fac22dd7" providerId="AD" clId="Web-{DC90C1BE-83C3-4312-9A10-6F94AA3F383D}" dt="2020-11-12T13:33:15.301" v="15"/>
        <pc:sldMkLst>
          <pc:docMk/>
          <pc:sldMk cId="2124802425" sldId="312"/>
        </pc:sldMkLst>
        <pc:picChg chg="del">
          <ac:chgData name="FRANTZIS Padelis (COMM-EXT)" userId="S::panteleimon.frantzis@ext.ec.europa.eu::c8517239-c7f5-44cf-b420-3393fac22dd7" providerId="AD" clId="Web-{DC90C1BE-83C3-4312-9A10-6F94AA3F383D}" dt="2020-11-12T13:32:34.769" v="5"/>
          <ac:picMkLst>
            <pc:docMk/>
            <pc:sldMk cId="2124802425" sldId="312"/>
            <ac:picMk id="2" creationId="{E21F224D-CA29-4BAC-8079-32A98BDCF511}"/>
          </ac:picMkLst>
        </pc:picChg>
      </pc:sldChg>
      <pc:sldChg chg="addSp modSp">
        <pc:chgData name="FRANTZIS Padelis (COMM-EXT)" userId="S::panteleimon.frantzis@ext.ec.europa.eu::c8517239-c7f5-44cf-b420-3393fac22dd7" providerId="AD" clId="Web-{DC90C1BE-83C3-4312-9A10-6F94AA3F383D}" dt="2020-11-12T13:36:40.602" v="25" actId="1076"/>
        <pc:sldMkLst>
          <pc:docMk/>
          <pc:sldMk cId="324126398" sldId="362"/>
        </pc:sldMkLst>
        <pc:picChg chg="mod modCrop">
          <ac:chgData name="FRANTZIS Padelis (COMM-EXT)" userId="S::panteleimon.frantzis@ext.ec.europa.eu::c8517239-c7f5-44cf-b420-3393fac22dd7" providerId="AD" clId="Web-{DC90C1BE-83C3-4312-9A10-6F94AA3F383D}" dt="2020-11-12T13:35:56.179" v="24"/>
          <ac:picMkLst>
            <pc:docMk/>
            <pc:sldMk cId="324126398" sldId="362"/>
            <ac:picMk id="2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DC90C1BE-83C3-4312-9A10-6F94AA3F383D}" dt="2020-11-12T13:32:46.097" v="10" actId="1076"/>
          <ac:picMkLst>
            <pc:docMk/>
            <pc:sldMk cId="324126398" sldId="362"/>
            <ac:picMk id="3" creationId="{00000000-0000-0000-0000-000000000000}"/>
          </ac:picMkLst>
        </pc:picChg>
        <pc:picChg chg="add mod">
          <ac:chgData name="FRANTZIS Padelis (COMM-EXT)" userId="S::panteleimon.frantzis@ext.ec.europa.eu::c8517239-c7f5-44cf-b420-3393fac22dd7" providerId="AD" clId="Web-{DC90C1BE-83C3-4312-9A10-6F94AA3F383D}" dt="2020-11-12T13:32:55.003" v="12" actId="1076"/>
          <ac:picMkLst>
            <pc:docMk/>
            <pc:sldMk cId="324126398" sldId="362"/>
            <ac:picMk id="5" creationId="{F2DD95A9-472D-43B4-A37F-F8CA835292EF}"/>
          </ac:picMkLst>
        </pc:picChg>
        <pc:picChg chg="mod">
          <ac:chgData name="FRANTZIS Padelis (COMM-EXT)" userId="S::panteleimon.frantzis@ext.ec.europa.eu::c8517239-c7f5-44cf-b420-3393fac22dd7" providerId="AD" clId="Web-{DC90C1BE-83C3-4312-9A10-6F94AA3F383D}" dt="2020-11-12T13:35:41.398" v="22" actId="1076"/>
          <ac:picMkLst>
            <pc:docMk/>
            <pc:sldMk cId="324126398" sldId="362"/>
            <ac:picMk id="6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DC90C1BE-83C3-4312-9A10-6F94AA3F383D}" dt="2020-11-12T13:36:40.602" v="25" actId="1076"/>
          <ac:picMkLst>
            <pc:docMk/>
            <pc:sldMk cId="324126398" sldId="362"/>
            <ac:picMk id="8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DC90C1BE-83C3-4312-9A10-6F94AA3F383D}" dt="2020-11-12T13:32:44.816" v="8" actId="1076"/>
          <ac:picMkLst>
            <pc:docMk/>
            <pc:sldMk cId="324126398" sldId="362"/>
            <ac:picMk id="9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DC90C1BE-83C3-4312-9A10-6F94AA3F383D}" dt="2020-11-12T13:32:44.847" v="9" actId="1076"/>
          <ac:picMkLst>
            <pc:docMk/>
            <pc:sldMk cId="324126398" sldId="362"/>
            <ac:picMk id="10" creationId="{00000000-0000-0000-0000-000000000000}"/>
          </ac:picMkLst>
        </pc:picChg>
      </pc:sldChg>
      <pc:sldChg chg="modSp">
        <pc:chgData name="FRANTZIS Padelis (COMM-EXT)" userId="S::panteleimon.frantzis@ext.ec.europa.eu::c8517239-c7f5-44cf-b420-3393fac22dd7" providerId="AD" clId="Web-{DC90C1BE-83C3-4312-9A10-6F94AA3F383D}" dt="2020-11-12T12:34:34.479" v="3" actId="14100"/>
        <pc:sldMkLst>
          <pc:docMk/>
          <pc:sldMk cId="2347392699" sldId="370"/>
        </pc:sldMkLst>
        <pc:spChg chg="mod">
          <ac:chgData name="FRANTZIS Padelis (COMM-EXT)" userId="S::panteleimon.frantzis@ext.ec.europa.eu::c8517239-c7f5-44cf-b420-3393fac22dd7" providerId="AD" clId="Web-{DC90C1BE-83C3-4312-9A10-6F94AA3F383D}" dt="2020-11-12T12:34:34.479" v="3" actId="14100"/>
          <ac:spMkLst>
            <pc:docMk/>
            <pc:sldMk cId="2347392699" sldId="370"/>
            <ac:spMk id="22" creationId="{DFACAC44-4AB7-44DC-879C-1C3C7E804CAD}"/>
          </ac:spMkLst>
        </pc:spChg>
        <pc:picChg chg="mod modCrop">
          <ac:chgData name="FRANTZIS Padelis (COMM-EXT)" userId="S::panteleimon.frantzis@ext.ec.europa.eu::c8517239-c7f5-44cf-b420-3393fac22dd7" providerId="AD" clId="Web-{DC90C1BE-83C3-4312-9A10-6F94AA3F383D}" dt="2020-11-12T12:34:25.354" v="2"/>
          <ac:picMkLst>
            <pc:docMk/>
            <pc:sldMk cId="2347392699" sldId="370"/>
            <ac:picMk id="7" creationId="{00000000-0000-0000-0000-000000000000}"/>
          </ac:picMkLst>
        </pc:picChg>
      </pc:sldChg>
    </pc:docChg>
  </pc:docChgLst>
  <pc:docChgLst>
    <pc:chgData name="MESTER Jens (COMM)" userId="S::jens.mester@ec.europa.eu::ef657cfa-6b26-4d47-8d1a-4e163b748440" providerId="AD" clId="Web-{3CE49E36-D48B-43EF-9F60-1FAA66B4F489}"/>
    <pc:docChg chg="delSld modSld sldOrd">
      <pc:chgData name="MESTER Jens (COMM)" userId="S::jens.mester@ec.europa.eu::ef657cfa-6b26-4d47-8d1a-4e163b748440" providerId="AD" clId="Web-{3CE49E36-D48B-43EF-9F60-1FAA66B4F489}" dt="2020-11-10T12:00:23.634" v="913"/>
      <pc:docMkLst>
        <pc:docMk/>
      </pc:docMkLst>
      <pc:sldChg chg="modSp">
        <pc:chgData name="MESTER Jens (COMM)" userId="S::jens.mester@ec.europa.eu::ef657cfa-6b26-4d47-8d1a-4e163b748440" providerId="AD" clId="Web-{3CE49E36-D48B-43EF-9F60-1FAA66B4F489}" dt="2020-11-10T10:56:02.029" v="28" actId="20577"/>
        <pc:sldMkLst>
          <pc:docMk/>
          <pc:sldMk cId="1121371840" sldId="258"/>
        </pc:sldMkLst>
        <pc:spChg chg="mod">
          <ac:chgData name="MESTER Jens (COMM)" userId="S::jens.mester@ec.europa.eu::ef657cfa-6b26-4d47-8d1a-4e163b748440" providerId="AD" clId="Web-{3CE49E36-D48B-43EF-9F60-1FAA66B4F489}" dt="2020-11-10T10:56:02.029" v="28" actId="20577"/>
          <ac:spMkLst>
            <pc:docMk/>
            <pc:sldMk cId="1121371840" sldId="258"/>
            <ac:spMk id="8" creationId="{00000000-0000-0000-0000-000000000000}"/>
          </ac:spMkLst>
        </pc:spChg>
      </pc:sldChg>
      <pc:sldChg chg="del">
        <pc:chgData name="MESTER Jens (COMM)" userId="S::jens.mester@ec.europa.eu::ef657cfa-6b26-4d47-8d1a-4e163b748440" providerId="AD" clId="Web-{3CE49E36-D48B-43EF-9F60-1FAA66B4F489}" dt="2020-11-10T11:01:06.084" v="40"/>
        <pc:sldMkLst>
          <pc:docMk/>
          <pc:sldMk cId="1818527213" sldId="298"/>
        </pc:sldMkLst>
      </pc:sldChg>
      <pc:sldChg chg="del">
        <pc:chgData name="MESTER Jens (COMM)" userId="S::jens.mester@ec.europa.eu::ef657cfa-6b26-4d47-8d1a-4e163b748440" providerId="AD" clId="Web-{3CE49E36-D48B-43EF-9F60-1FAA66B4F489}" dt="2020-11-10T11:01:06.084" v="35"/>
        <pc:sldMkLst>
          <pc:docMk/>
          <pc:sldMk cId="1626567633" sldId="321"/>
        </pc:sldMkLst>
      </pc:sldChg>
      <pc:sldChg chg="del">
        <pc:chgData name="MESTER Jens (COMM)" userId="S::jens.mester@ec.europa.eu::ef657cfa-6b26-4d47-8d1a-4e163b748440" providerId="AD" clId="Web-{3CE49E36-D48B-43EF-9F60-1FAA66B4F489}" dt="2020-11-10T11:01:06.084" v="36"/>
        <pc:sldMkLst>
          <pc:docMk/>
          <pc:sldMk cId="1554257733" sldId="329"/>
        </pc:sldMkLst>
      </pc:sldChg>
      <pc:sldChg chg="del">
        <pc:chgData name="MESTER Jens (COMM)" userId="S::jens.mester@ec.europa.eu::ef657cfa-6b26-4d47-8d1a-4e163b748440" providerId="AD" clId="Web-{3CE49E36-D48B-43EF-9F60-1FAA66B4F489}" dt="2020-11-10T11:01:06.084" v="41"/>
        <pc:sldMkLst>
          <pc:docMk/>
          <pc:sldMk cId="3978225063" sldId="346"/>
        </pc:sldMkLst>
      </pc:sldChg>
      <pc:sldChg chg="modSp del">
        <pc:chgData name="MESTER Jens (COMM)" userId="S::jens.mester@ec.europa.eu::ef657cfa-6b26-4d47-8d1a-4e163b748440" providerId="AD" clId="Web-{3CE49E36-D48B-43EF-9F60-1FAA66B4F489}" dt="2020-11-10T11:01:06.084" v="39"/>
        <pc:sldMkLst>
          <pc:docMk/>
          <pc:sldMk cId="4282454013" sldId="347"/>
        </pc:sldMkLst>
        <pc:spChg chg="mod">
          <ac:chgData name="MESTER Jens (COMM)" userId="S::jens.mester@ec.europa.eu::ef657cfa-6b26-4d47-8d1a-4e163b748440" providerId="AD" clId="Web-{3CE49E36-D48B-43EF-9F60-1FAA66B4F489}" dt="2020-11-10T10:59:54.801" v="32" actId="20577"/>
          <ac:spMkLst>
            <pc:docMk/>
            <pc:sldMk cId="4282454013" sldId="347"/>
            <ac:spMk id="2" creationId="{00000000-0000-0000-0000-000000000000}"/>
          </ac:spMkLst>
        </pc:spChg>
      </pc:sldChg>
      <pc:sldChg chg="del">
        <pc:chgData name="MESTER Jens (COMM)" userId="S::jens.mester@ec.europa.eu::ef657cfa-6b26-4d47-8d1a-4e163b748440" providerId="AD" clId="Web-{3CE49E36-D48B-43EF-9F60-1FAA66B4F489}" dt="2020-11-10T11:01:06.084" v="38"/>
        <pc:sldMkLst>
          <pc:docMk/>
          <pc:sldMk cId="118402002" sldId="348"/>
        </pc:sldMkLst>
      </pc:sldChg>
      <pc:sldChg chg="del">
        <pc:chgData name="MESTER Jens (COMM)" userId="S::jens.mester@ec.europa.eu::ef657cfa-6b26-4d47-8d1a-4e163b748440" providerId="AD" clId="Web-{3CE49E36-D48B-43EF-9F60-1FAA66B4F489}" dt="2020-11-10T11:01:06.084" v="37"/>
        <pc:sldMkLst>
          <pc:docMk/>
          <pc:sldMk cId="1434007526" sldId="352"/>
        </pc:sldMkLst>
      </pc:sldChg>
      <pc:sldChg chg="modSp">
        <pc:chgData name="MESTER Jens (COMM)" userId="S::jens.mester@ec.europa.eu::ef657cfa-6b26-4d47-8d1a-4e163b748440" providerId="AD" clId="Web-{3CE49E36-D48B-43EF-9F60-1FAA66B4F489}" dt="2020-11-10T11:40:43.180" v="773" actId="20577"/>
        <pc:sldMkLst>
          <pc:docMk/>
          <pc:sldMk cId="1392617668" sldId="354"/>
        </pc:sldMkLst>
        <pc:spChg chg="mod">
          <ac:chgData name="MESTER Jens (COMM)" userId="S::jens.mester@ec.europa.eu::ef657cfa-6b26-4d47-8d1a-4e163b748440" providerId="AD" clId="Web-{3CE49E36-D48B-43EF-9F60-1FAA66B4F489}" dt="2020-11-10T11:40:43.180" v="773" actId="20577"/>
          <ac:spMkLst>
            <pc:docMk/>
            <pc:sldMk cId="1392617668" sldId="354"/>
            <ac:spMk id="2" creationId="{00000000-0000-0000-0000-000000000000}"/>
          </ac:spMkLst>
        </pc:spChg>
        <pc:spChg chg="mod">
          <ac:chgData name="MESTER Jens (COMM)" userId="S::jens.mester@ec.europa.eu::ef657cfa-6b26-4d47-8d1a-4e163b748440" providerId="AD" clId="Web-{3CE49E36-D48B-43EF-9F60-1FAA66B4F489}" dt="2020-11-10T11:02:58.149" v="60" actId="20577"/>
          <ac:spMkLst>
            <pc:docMk/>
            <pc:sldMk cId="1392617668" sldId="354"/>
            <ac:spMk id="3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CE49E36-D48B-43EF-9F60-1FAA66B4F489}" dt="2020-11-10T11:41:38.088" v="792" actId="20577"/>
        <pc:sldMkLst>
          <pc:docMk/>
          <pc:sldMk cId="3066979899" sldId="355"/>
        </pc:sldMkLst>
        <pc:spChg chg="mod">
          <ac:chgData name="MESTER Jens (COMM)" userId="S::jens.mester@ec.europa.eu::ef657cfa-6b26-4d47-8d1a-4e163b748440" providerId="AD" clId="Web-{3CE49E36-D48B-43EF-9F60-1FAA66B4F489}" dt="2020-11-10T11:41:38.088" v="792" actId="20577"/>
          <ac:spMkLst>
            <pc:docMk/>
            <pc:sldMk cId="3066979899" sldId="355"/>
            <ac:spMk id="2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CE49E36-D48B-43EF-9F60-1FAA66B4F489}" dt="2020-11-10T11:02:35.321" v="49" actId="20577"/>
        <pc:sldMkLst>
          <pc:docMk/>
          <pc:sldMk cId="2845594142" sldId="356"/>
        </pc:sldMkLst>
        <pc:spChg chg="mod">
          <ac:chgData name="MESTER Jens (COMM)" userId="S::jens.mester@ec.europa.eu::ef657cfa-6b26-4d47-8d1a-4e163b748440" providerId="AD" clId="Web-{3CE49E36-D48B-43EF-9F60-1FAA66B4F489}" dt="2020-11-10T11:02:35.321" v="49" actId="20577"/>
          <ac:spMkLst>
            <pc:docMk/>
            <pc:sldMk cId="2845594142" sldId="356"/>
            <ac:spMk id="4" creationId="{00000000-0000-0000-0000-000000000000}"/>
          </ac:spMkLst>
        </pc:spChg>
        <pc:spChg chg="mod">
          <ac:chgData name="MESTER Jens (COMM)" userId="S::jens.mester@ec.europa.eu::ef657cfa-6b26-4d47-8d1a-4e163b748440" providerId="AD" clId="Web-{3CE49E36-D48B-43EF-9F60-1FAA66B4F489}" dt="2020-11-10T11:02:21.883" v="42" actId="20577"/>
          <ac:spMkLst>
            <pc:docMk/>
            <pc:sldMk cId="2845594142" sldId="356"/>
            <ac:spMk id="5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CE49E36-D48B-43EF-9F60-1FAA66B4F489}" dt="2020-11-10T12:00:07.915" v="912" actId="20577"/>
        <pc:sldMkLst>
          <pc:docMk/>
          <pc:sldMk cId="1061421785" sldId="357"/>
        </pc:sldMkLst>
        <pc:spChg chg="mod">
          <ac:chgData name="MESTER Jens (COMM)" userId="S::jens.mester@ec.europa.eu::ef657cfa-6b26-4d47-8d1a-4e163b748440" providerId="AD" clId="Web-{3CE49E36-D48B-43EF-9F60-1FAA66B4F489}" dt="2020-11-10T12:00:07.915" v="912" actId="20577"/>
          <ac:spMkLst>
            <pc:docMk/>
            <pc:sldMk cId="1061421785" sldId="357"/>
            <ac:spMk id="2" creationId="{00000000-0000-0000-0000-000000000000}"/>
          </ac:spMkLst>
        </pc:spChg>
        <pc:spChg chg="mod">
          <ac:chgData name="MESTER Jens (COMM)" userId="S::jens.mester@ec.europa.eu::ef657cfa-6b26-4d47-8d1a-4e163b748440" providerId="AD" clId="Web-{3CE49E36-D48B-43EF-9F60-1FAA66B4F489}" dt="2020-11-10T11:23:11.495" v="387" actId="1076"/>
          <ac:spMkLst>
            <pc:docMk/>
            <pc:sldMk cId="1061421785" sldId="357"/>
            <ac:spMk id="4" creationId="{E068FEB1-772F-4965-8CD6-6DA0C531E6AF}"/>
          </ac:spMkLst>
        </pc:spChg>
      </pc:sldChg>
      <pc:sldChg chg="ord">
        <pc:chgData name="MESTER Jens (COMM)" userId="S::jens.mester@ec.europa.eu::ef657cfa-6b26-4d47-8d1a-4e163b748440" providerId="AD" clId="Web-{3CE49E36-D48B-43EF-9F60-1FAA66B4F489}" dt="2020-11-10T12:00:23.634" v="913"/>
        <pc:sldMkLst>
          <pc:docMk/>
          <pc:sldMk cId="2255907024" sldId="359"/>
        </pc:sldMkLst>
      </pc:sldChg>
      <pc:sldChg chg="ord">
        <pc:chgData name="MESTER Jens (COMM)" userId="S::jens.mester@ec.europa.eu::ef657cfa-6b26-4d47-8d1a-4e163b748440" providerId="AD" clId="Web-{3CE49E36-D48B-43EF-9F60-1FAA66B4F489}" dt="2020-11-10T11:03:05.743" v="61"/>
        <pc:sldMkLst>
          <pc:docMk/>
          <pc:sldMk cId="731881162" sldId="364"/>
        </pc:sldMkLst>
      </pc:sldChg>
      <pc:sldChg chg="modSp">
        <pc:chgData name="MESTER Jens (COMM)" userId="S::jens.mester@ec.europa.eu::ef657cfa-6b26-4d47-8d1a-4e163b748440" providerId="AD" clId="Web-{3CE49E36-D48B-43EF-9F60-1FAA66B4F489}" dt="2020-11-10T11:45:50.532" v="800" actId="20577"/>
        <pc:sldMkLst>
          <pc:docMk/>
          <pc:sldMk cId="876264213" sldId="365"/>
        </pc:sldMkLst>
        <pc:spChg chg="mod">
          <ac:chgData name="MESTER Jens (COMM)" userId="S::jens.mester@ec.europa.eu::ef657cfa-6b26-4d47-8d1a-4e163b748440" providerId="AD" clId="Web-{3CE49E36-D48B-43EF-9F60-1FAA66B4F489}" dt="2020-11-10T11:45:50.532" v="800" actId="20577"/>
          <ac:spMkLst>
            <pc:docMk/>
            <pc:sldMk cId="876264213" sldId="365"/>
            <ac:spMk id="2" creationId="{00000000-0000-0000-0000-000000000000}"/>
          </ac:spMkLst>
        </pc:spChg>
      </pc:sldChg>
      <pc:sldChg chg="modSp addCm">
        <pc:chgData name="MESTER Jens (COMM)" userId="S::jens.mester@ec.europa.eu::ef657cfa-6b26-4d47-8d1a-4e163b748440" providerId="AD" clId="Web-{3CE49E36-D48B-43EF-9F60-1FAA66B4F489}" dt="2020-11-10T11:50:16.945" v="868" actId="20577"/>
        <pc:sldMkLst>
          <pc:docMk/>
          <pc:sldMk cId="1612639800" sldId="366"/>
        </pc:sldMkLst>
        <pc:spChg chg="mod">
          <ac:chgData name="MESTER Jens (COMM)" userId="S::jens.mester@ec.europa.eu::ef657cfa-6b26-4d47-8d1a-4e163b748440" providerId="AD" clId="Web-{3CE49E36-D48B-43EF-9F60-1FAA66B4F489}" dt="2020-11-10T11:35:38.531" v="641" actId="1076"/>
          <ac:spMkLst>
            <pc:docMk/>
            <pc:sldMk cId="1612639800" sldId="366"/>
            <ac:spMk id="4" creationId="{00000000-0000-0000-0000-000000000000}"/>
          </ac:spMkLst>
        </pc:spChg>
        <pc:spChg chg="mod">
          <ac:chgData name="MESTER Jens (COMM)" userId="S::jens.mester@ec.europa.eu::ef657cfa-6b26-4d47-8d1a-4e163b748440" providerId="AD" clId="Web-{3CE49E36-D48B-43EF-9F60-1FAA66B4F489}" dt="2020-11-10T11:50:16.945" v="868" actId="20577"/>
          <ac:spMkLst>
            <pc:docMk/>
            <pc:sldMk cId="1612639800" sldId="366"/>
            <ac:spMk id="5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CE49E36-D48B-43EF-9F60-1FAA66B4F489}" dt="2020-11-10T11:47:50.332" v="838" actId="20577"/>
        <pc:sldMkLst>
          <pc:docMk/>
          <pc:sldMk cId="627226925" sldId="367"/>
        </pc:sldMkLst>
        <pc:spChg chg="mod">
          <ac:chgData name="MESTER Jens (COMM)" userId="S::jens.mester@ec.europa.eu::ef657cfa-6b26-4d47-8d1a-4e163b748440" providerId="AD" clId="Web-{3CE49E36-D48B-43EF-9F60-1FAA66B4F489}" dt="2020-11-10T11:47:50.332" v="838" actId="20577"/>
          <ac:spMkLst>
            <pc:docMk/>
            <pc:sldMk cId="627226925" sldId="367"/>
            <ac:spMk id="5" creationId="{00000000-0000-0000-0000-000000000000}"/>
          </ac:spMkLst>
        </pc:spChg>
      </pc:sldChg>
    </pc:docChg>
  </pc:docChgLst>
  <pc:docChgLst>
    <pc:chgData name="HUSAROVA Barbora (COMM)" userId="S::barbora.husarova@ec.europa.eu::7466b34d-e501-45bc-ab93-14cdd8bac884" providerId="AD" clId="Web-{5A86DA38-4959-4674-8AE4-98A46BD258A0}"/>
    <pc:docChg chg="modSld">
      <pc:chgData name="HUSAROVA Barbora (COMM)" userId="S::barbora.husarova@ec.europa.eu::7466b34d-e501-45bc-ab93-14cdd8bac884" providerId="AD" clId="Web-{5A86DA38-4959-4674-8AE4-98A46BD258A0}" dt="2020-11-10T11:24:50.040" v="598" actId="20577"/>
      <pc:docMkLst>
        <pc:docMk/>
      </pc:docMkLst>
      <pc:sldChg chg="modSp">
        <pc:chgData name="HUSAROVA Barbora (COMM)" userId="S::barbora.husarova@ec.europa.eu::7466b34d-e501-45bc-ab93-14cdd8bac884" providerId="AD" clId="Web-{5A86DA38-4959-4674-8AE4-98A46BD258A0}" dt="2020-11-10T10:53:34.363" v="12" actId="20577"/>
        <pc:sldMkLst>
          <pc:docMk/>
          <pc:sldMk cId="1121371840" sldId="258"/>
        </pc:sldMkLst>
        <pc:spChg chg="mod">
          <ac:chgData name="HUSAROVA Barbora (COMM)" userId="S::barbora.husarova@ec.europa.eu::7466b34d-e501-45bc-ab93-14cdd8bac884" providerId="AD" clId="Web-{5A86DA38-4959-4674-8AE4-98A46BD258A0}" dt="2020-11-10T10:53:34.363" v="12" actId="20577"/>
          <ac:spMkLst>
            <pc:docMk/>
            <pc:sldMk cId="1121371840" sldId="258"/>
            <ac:spMk id="8" creationId="{00000000-0000-0000-0000-000000000000}"/>
          </ac:spMkLst>
        </pc:spChg>
      </pc:sldChg>
      <pc:sldChg chg="modSp">
        <pc:chgData name="HUSAROVA Barbora (COMM)" userId="S::barbora.husarova@ec.europa.eu::7466b34d-e501-45bc-ab93-14cdd8bac884" providerId="AD" clId="Web-{5A86DA38-4959-4674-8AE4-98A46BD258A0}" dt="2020-11-10T11:24:50.040" v="598" actId="20577"/>
        <pc:sldMkLst>
          <pc:docMk/>
          <pc:sldMk cId="1061421785" sldId="357"/>
        </pc:sldMkLst>
        <pc:spChg chg="mod">
          <ac:chgData name="HUSAROVA Barbora (COMM)" userId="S::barbora.husarova@ec.europa.eu::7466b34d-e501-45bc-ab93-14cdd8bac884" providerId="AD" clId="Web-{5A86DA38-4959-4674-8AE4-98A46BD258A0}" dt="2020-11-10T11:24:50.040" v="598" actId="20577"/>
          <ac:spMkLst>
            <pc:docMk/>
            <pc:sldMk cId="1061421785" sldId="357"/>
            <ac:spMk id="2" creationId="{00000000-0000-0000-0000-000000000000}"/>
          </ac:spMkLst>
        </pc:spChg>
      </pc:sldChg>
      <pc:sldChg chg="modSp">
        <pc:chgData name="HUSAROVA Barbora (COMM)" userId="S::barbora.husarova@ec.europa.eu::7466b34d-e501-45bc-ab93-14cdd8bac884" providerId="AD" clId="Web-{5A86DA38-4959-4674-8AE4-98A46BD258A0}" dt="2020-11-10T11:21:44.566" v="597" actId="20577"/>
        <pc:sldMkLst>
          <pc:docMk/>
          <pc:sldMk cId="1612639800" sldId="366"/>
        </pc:sldMkLst>
        <pc:spChg chg="mod">
          <ac:chgData name="HUSAROVA Barbora (COMM)" userId="S::barbora.husarova@ec.europa.eu::7466b34d-e501-45bc-ab93-14cdd8bac884" providerId="AD" clId="Web-{5A86DA38-4959-4674-8AE4-98A46BD258A0}" dt="2020-11-10T11:15:56.339" v="370" actId="20577"/>
          <ac:spMkLst>
            <pc:docMk/>
            <pc:sldMk cId="1612639800" sldId="366"/>
            <ac:spMk id="3" creationId="{00000000-0000-0000-0000-000000000000}"/>
          </ac:spMkLst>
        </pc:spChg>
        <pc:spChg chg="mod">
          <ac:chgData name="HUSAROVA Barbora (COMM)" userId="S::barbora.husarova@ec.europa.eu::7466b34d-e501-45bc-ab93-14cdd8bac884" providerId="AD" clId="Web-{5A86DA38-4959-4674-8AE4-98A46BD258A0}" dt="2020-11-10T11:21:44.566" v="597" actId="20577"/>
          <ac:spMkLst>
            <pc:docMk/>
            <pc:sldMk cId="1612639800" sldId="366"/>
            <ac:spMk id="4" creationId="{00000000-0000-0000-0000-000000000000}"/>
          </ac:spMkLst>
        </pc:spChg>
        <pc:spChg chg="mod">
          <ac:chgData name="HUSAROVA Barbora (COMM)" userId="S::barbora.husarova@ec.europa.eu::7466b34d-e501-45bc-ab93-14cdd8bac884" providerId="AD" clId="Web-{5A86DA38-4959-4674-8AE4-98A46BD258A0}" dt="2020-11-10T11:21:00.862" v="593" actId="20577"/>
          <ac:spMkLst>
            <pc:docMk/>
            <pc:sldMk cId="1612639800" sldId="366"/>
            <ac:spMk id="5" creationId="{00000000-0000-0000-0000-00000000000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BBFF100E-F9ED-481B-9A65-837AEBE2379B}"/>
    <pc:docChg chg="modSld">
      <pc:chgData name="FRANTZIS Padelis (COMM-EXT)" userId="S::panteleimon.frantzis@ext.ec.europa.eu::c8517239-c7f5-44cf-b420-3393fac22dd7" providerId="AD" clId="Web-{BBFF100E-F9ED-481B-9A65-837AEBE2379B}" dt="2020-11-10T11:01:08.805" v="20" actId="14100"/>
      <pc:docMkLst>
        <pc:docMk/>
      </pc:docMkLst>
      <pc:sldChg chg="modSp">
        <pc:chgData name="FRANTZIS Padelis (COMM-EXT)" userId="S::panteleimon.frantzis@ext.ec.europa.eu::c8517239-c7f5-44cf-b420-3393fac22dd7" providerId="AD" clId="Web-{BBFF100E-F9ED-481B-9A65-837AEBE2379B}" dt="2020-11-10T11:01:08.805" v="20" actId="14100"/>
        <pc:sldMkLst>
          <pc:docMk/>
          <pc:sldMk cId="3162624855" sldId="349"/>
        </pc:sldMkLst>
        <pc:spChg chg="mod">
          <ac:chgData name="FRANTZIS Padelis (COMM-EXT)" userId="S::panteleimon.frantzis@ext.ec.europa.eu::c8517239-c7f5-44cf-b420-3393fac22dd7" providerId="AD" clId="Web-{BBFF100E-F9ED-481B-9A65-837AEBE2379B}" dt="2020-11-10T11:01:08.805" v="20" actId="14100"/>
          <ac:spMkLst>
            <pc:docMk/>
            <pc:sldMk cId="3162624855" sldId="349"/>
            <ac:spMk id="3" creationId="{00000000-0000-0000-0000-000000000000}"/>
          </ac:spMkLst>
        </pc:spChg>
      </pc:sldChg>
      <pc:sldChg chg="addSp delSp modSp">
        <pc:chgData name="FRANTZIS Padelis (COMM-EXT)" userId="S::panteleimon.frantzis@ext.ec.europa.eu::c8517239-c7f5-44cf-b420-3393fac22dd7" providerId="AD" clId="Web-{BBFF100E-F9ED-481B-9A65-837AEBE2379B}" dt="2020-11-10T11:00:45.617" v="18" actId="14100"/>
        <pc:sldMkLst>
          <pc:docMk/>
          <pc:sldMk cId="1061421785" sldId="357"/>
        </pc:sldMkLst>
        <pc:spChg chg="add del mod">
          <ac:chgData name="FRANTZIS Padelis (COMM-EXT)" userId="S::panteleimon.frantzis@ext.ec.europa.eu::c8517239-c7f5-44cf-b420-3393fac22dd7" providerId="AD" clId="Web-{BBFF100E-F9ED-481B-9A65-837AEBE2379B}" dt="2020-11-10T11:00:33.008" v="17"/>
          <ac:spMkLst>
            <pc:docMk/>
            <pc:sldMk cId="1061421785" sldId="357"/>
            <ac:spMk id="2" creationId="{00000000-0000-0000-0000-000000000000}"/>
          </ac:spMkLst>
        </pc:spChg>
        <pc:spChg chg="add mod">
          <ac:chgData name="FRANTZIS Padelis (COMM-EXT)" userId="S::panteleimon.frantzis@ext.ec.europa.eu::c8517239-c7f5-44cf-b420-3393fac22dd7" providerId="AD" clId="Web-{BBFF100E-F9ED-481B-9A65-837AEBE2379B}" dt="2020-11-10T11:00:45.617" v="18" actId="14100"/>
          <ac:spMkLst>
            <pc:docMk/>
            <pc:sldMk cId="1061421785" sldId="357"/>
            <ac:spMk id="4" creationId="{E068FEB1-772F-4965-8CD6-6DA0C531E6AF}"/>
          </ac:spMkLst>
        </pc:spChg>
        <pc:spChg chg="add del mod">
          <ac:chgData name="FRANTZIS Padelis (COMM-EXT)" userId="S::panteleimon.frantzis@ext.ec.europa.eu::c8517239-c7f5-44cf-b420-3393fac22dd7" providerId="AD" clId="Web-{BBFF100E-F9ED-481B-9A65-837AEBE2379B}" dt="2020-11-10T11:00:33.008" v="17"/>
          <ac:spMkLst>
            <pc:docMk/>
            <pc:sldMk cId="1061421785" sldId="357"/>
            <ac:spMk id="6" creationId="{802D56B6-5BDA-41EB-B249-8059092B5C87}"/>
          </ac:spMkLst>
        </pc:spChg>
      </pc:sldChg>
    </pc:docChg>
  </pc:docChgLst>
  <pc:docChgLst>
    <pc:chgData name="MESTER Jens (COMM)" userId="S::jens.mester@ec.europa.eu::ef657cfa-6b26-4d47-8d1a-4e163b748440" providerId="AD" clId="Web-{25B80F51-F94B-42EC-B879-DB324532A846}"/>
    <pc:docChg chg="">
      <pc:chgData name="MESTER Jens (COMM)" userId="S::jens.mester@ec.europa.eu::ef657cfa-6b26-4d47-8d1a-4e163b748440" providerId="AD" clId="Web-{25B80F51-F94B-42EC-B879-DB324532A846}" dt="2020-11-12T14:57:37.950" v="0"/>
      <pc:docMkLst>
        <pc:docMk/>
      </pc:docMkLst>
      <pc:sldChg chg="modCm">
        <pc:chgData name="MESTER Jens (COMM)" userId="S::jens.mester@ec.europa.eu::ef657cfa-6b26-4d47-8d1a-4e163b748440" providerId="AD" clId="Web-{25B80F51-F94B-42EC-B879-DB324532A846}" dt="2020-11-12T14:57:37.950" v="0"/>
        <pc:sldMkLst>
          <pc:docMk/>
          <pc:sldMk cId="324126398" sldId="362"/>
        </pc:sldMkLst>
      </pc:sldChg>
    </pc:docChg>
  </pc:docChgLst>
  <pc:docChgLst>
    <pc:chgData name="MESTER Jens (COMM)" userId="S::jens.mester@ec.europa.eu::ef657cfa-6b26-4d47-8d1a-4e163b748440" providerId="AD" clId="Web-{46F02C5D-C646-431A-8782-A5E47B3894AF}"/>
    <pc:docChg chg="modSld">
      <pc:chgData name="MESTER Jens (COMM)" userId="S::jens.mester@ec.europa.eu::ef657cfa-6b26-4d47-8d1a-4e163b748440" providerId="AD" clId="Web-{46F02C5D-C646-431A-8782-A5E47B3894AF}" dt="2020-11-13T10:32:43.708" v="60" actId="20577"/>
      <pc:docMkLst>
        <pc:docMk/>
      </pc:docMkLst>
      <pc:sldChg chg="modSp">
        <pc:chgData name="MESTER Jens (COMM)" userId="S::jens.mester@ec.europa.eu::ef657cfa-6b26-4d47-8d1a-4e163b748440" providerId="AD" clId="Web-{46F02C5D-C646-431A-8782-A5E47B3894AF}" dt="2020-11-13T10:28:40.967" v="8" actId="1076"/>
        <pc:sldMkLst>
          <pc:docMk/>
          <pc:sldMk cId="3154778286" sldId="383"/>
        </pc:sldMkLst>
        <pc:spChg chg="mod">
          <ac:chgData name="MESTER Jens (COMM)" userId="S::jens.mester@ec.europa.eu::ef657cfa-6b26-4d47-8d1a-4e163b748440" providerId="AD" clId="Web-{46F02C5D-C646-431A-8782-A5E47B3894AF}" dt="2020-11-13T10:28:17.419" v="3" actId="20577"/>
          <ac:spMkLst>
            <pc:docMk/>
            <pc:sldMk cId="3154778286" sldId="383"/>
            <ac:spMk id="9" creationId="{D16FF8DE-85AE-4D75-85C4-7AD4DD53BB7F}"/>
          </ac:spMkLst>
        </pc:spChg>
        <pc:picChg chg="mod">
          <ac:chgData name="MESTER Jens (COMM)" userId="S::jens.mester@ec.europa.eu::ef657cfa-6b26-4d47-8d1a-4e163b748440" providerId="AD" clId="Web-{46F02C5D-C646-431A-8782-A5E47B3894AF}" dt="2020-11-13T10:28:40.967" v="8" actId="1076"/>
          <ac:picMkLst>
            <pc:docMk/>
            <pc:sldMk cId="3154778286" sldId="383"/>
            <ac:picMk id="16" creationId="{CE6B20D1-49B7-4A35-819E-F1A2F411FE86}"/>
          </ac:picMkLst>
        </pc:picChg>
        <pc:picChg chg="mod">
          <ac:chgData name="MESTER Jens (COMM)" userId="S::jens.mester@ec.europa.eu::ef657cfa-6b26-4d47-8d1a-4e163b748440" providerId="AD" clId="Web-{46F02C5D-C646-431A-8782-A5E47B3894AF}" dt="2020-11-13T10:28:23.138" v="6" actId="1076"/>
          <ac:picMkLst>
            <pc:docMk/>
            <pc:sldMk cId="3154778286" sldId="383"/>
            <ac:picMk id="17" creationId="{2B97EE50-DAB1-4593-97C3-D0E02710A73F}"/>
          </ac:picMkLst>
        </pc:picChg>
        <pc:picChg chg="mod">
          <ac:chgData name="MESTER Jens (COMM)" userId="S::jens.mester@ec.europa.eu::ef657cfa-6b26-4d47-8d1a-4e163b748440" providerId="AD" clId="Web-{46F02C5D-C646-431A-8782-A5E47B3894AF}" dt="2020-11-13T10:28:26.529" v="7" actId="1076"/>
          <ac:picMkLst>
            <pc:docMk/>
            <pc:sldMk cId="3154778286" sldId="383"/>
            <ac:picMk id="19" creationId="{B0575778-4094-4FE9-A401-8D6123AC7E25}"/>
          </ac:picMkLst>
        </pc:picChg>
        <pc:picChg chg="mod">
          <ac:chgData name="MESTER Jens (COMM)" userId="S::jens.mester@ec.europa.eu::ef657cfa-6b26-4d47-8d1a-4e163b748440" providerId="AD" clId="Web-{46F02C5D-C646-431A-8782-A5E47B3894AF}" dt="2020-11-13T10:28:17.544" v="4" actId="1076"/>
          <ac:picMkLst>
            <pc:docMk/>
            <pc:sldMk cId="3154778286" sldId="383"/>
            <ac:picMk id="20" creationId="{C6F7FE9F-0372-40E7-858B-A1E4DA253C89}"/>
          </ac:picMkLst>
        </pc:picChg>
        <pc:picChg chg="mod">
          <ac:chgData name="MESTER Jens (COMM)" userId="S::jens.mester@ec.europa.eu::ef657cfa-6b26-4d47-8d1a-4e163b748440" providerId="AD" clId="Web-{46F02C5D-C646-431A-8782-A5E47B3894AF}" dt="2020-11-13T10:28:20.857" v="5" actId="1076"/>
          <ac:picMkLst>
            <pc:docMk/>
            <pc:sldMk cId="3154778286" sldId="383"/>
            <ac:picMk id="22" creationId="{5F50EAB7-9BA9-42E7-B85F-18EB7558EFBB}"/>
          </ac:picMkLst>
        </pc:picChg>
      </pc:sldChg>
      <pc:sldChg chg="modSp">
        <pc:chgData name="MESTER Jens (COMM)" userId="S::jens.mester@ec.europa.eu::ef657cfa-6b26-4d47-8d1a-4e163b748440" providerId="AD" clId="Web-{46F02C5D-C646-431A-8782-A5E47B3894AF}" dt="2020-11-13T10:32:43.708" v="60" actId="20577"/>
        <pc:sldMkLst>
          <pc:docMk/>
          <pc:sldMk cId="2613783388" sldId="384"/>
        </pc:sldMkLst>
        <pc:spChg chg="mod">
          <ac:chgData name="MESTER Jens (COMM)" userId="S::jens.mester@ec.europa.eu::ef657cfa-6b26-4d47-8d1a-4e163b748440" providerId="AD" clId="Web-{46F02C5D-C646-431A-8782-A5E47B3894AF}" dt="2020-11-13T10:31:32.503" v="48" actId="20577"/>
          <ac:spMkLst>
            <pc:docMk/>
            <pc:sldMk cId="2613783388" sldId="384"/>
            <ac:spMk id="2" creationId="{6886B07C-C0B7-41ED-AA70-890A9DB2E129}"/>
          </ac:spMkLst>
        </pc:spChg>
        <pc:spChg chg="mod">
          <ac:chgData name="MESTER Jens (COMM)" userId="S::jens.mester@ec.europa.eu::ef657cfa-6b26-4d47-8d1a-4e163b748440" providerId="AD" clId="Web-{46F02C5D-C646-431A-8782-A5E47B3894AF}" dt="2020-11-13T10:32:43.708" v="60" actId="20577"/>
          <ac:spMkLst>
            <pc:docMk/>
            <pc:sldMk cId="2613783388" sldId="384"/>
            <ac:spMk id="7" creationId="{757C6672-D27E-4041-8A35-DF06A2B6072A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3313CA27-5370-4AB7-B27B-1982754D2B40}"/>
    <pc:docChg chg="modSld">
      <pc:chgData name="FRANTZIS Padelis (COMM-EXT)" userId="S::panteleimon.frantzis@ext.ec.europa.eu::c8517239-c7f5-44cf-b420-3393fac22dd7" providerId="AD" clId="Web-{3313CA27-5370-4AB7-B27B-1982754D2B40}" dt="2020-11-17T08:39:24.038" v="0" actId="14100"/>
      <pc:docMkLst>
        <pc:docMk/>
      </pc:docMkLst>
      <pc:sldChg chg="modSp">
        <pc:chgData name="FRANTZIS Padelis (COMM-EXT)" userId="S::panteleimon.frantzis@ext.ec.europa.eu::c8517239-c7f5-44cf-b420-3393fac22dd7" providerId="AD" clId="Web-{3313CA27-5370-4AB7-B27B-1982754D2B40}" dt="2020-11-17T08:39:24.038" v="0" actId="14100"/>
        <pc:sldMkLst>
          <pc:docMk/>
          <pc:sldMk cId="3266925382" sldId="378"/>
        </pc:sldMkLst>
        <pc:spChg chg="mod">
          <ac:chgData name="FRANTZIS Padelis (COMM-EXT)" userId="S::panteleimon.frantzis@ext.ec.europa.eu::c8517239-c7f5-44cf-b420-3393fac22dd7" providerId="AD" clId="Web-{3313CA27-5370-4AB7-B27B-1982754D2B40}" dt="2020-11-17T08:39:24.038" v="0" actId="14100"/>
          <ac:spMkLst>
            <pc:docMk/>
            <pc:sldMk cId="3266925382" sldId="378"/>
            <ac:spMk id="13" creationId="{B08E47B9-1DCD-4F84-B8ED-2C6692C0CA28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E2A1564D-EDBE-4330-A981-3F826349BF9D}"/>
    <pc:docChg chg="modSld">
      <pc:chgData name="FRANTZIS Padelis (COMM-EXT)" userId="S::panteleimon.frantzis@ext.ec.europa.eu::c8517239-c7f5-44cf-b420-3393fac22dd7" providerId="AD" clId="Web-{E2A1564D-EDBE-4330-A981-3F826349BF9D}" dt="2020-11-16T16:20:40.081" v="44" actId="1076"/>
      <pc:docMkLst>
        <pc:docMk/>
      </pc:docMkLst>
      <pc:sldChg chg="addSp delSp modSp">
        <pc:chgData name="FRANTZIS Padelis (COMM-EXT)" userId="S::panteleimon.frantzis@ext.ec.europa.eu::c8517239-c7f5-44cf-b420-3393fac22dd7" providerId="AD" clId="Web-{E2A1564D-EDBE-4330-A981-3F826349BF9D}" dt="2020-11-16T16:20:40.081" v="44" actId="1076"/>
        <pc:sldMkLst>
          <pc:docMk/>
          <pc:sldMk cId="3198257455" sldId="398"/>
        </pc:sldMkLst>
        <pc:spChg chg="add del">
          <ac:chgData name="FRANTZIS Padelis (COMM-EXT)" userId="S::panteleimon.frantzis@ext.ec.europa.eu::c8517239-c7f5-44cf-b420-3393fac22dd7" providerId="AD" clId="Web-{E2A1564D-EDBE-4330-A981-3F826349BF9D}" dt="2020-11-16T16:19:47.799" v="4"/>
          <ac:spMkLst>
            <pc:docMk/>
            <pc:sldMk cId="3198257455" sldId="398"/>
            <ac:spMk id="2" creationId="{F86248D1-0B38-4E17-A40B-47FF5AE307B2}"/>
          </ac:spMkLst>
        </pc:spChg>
        <pc:spChg chg="add mod">
          <ac:chgData name="FRANTZIS Padelis (COMM-EXT)" userId="S::panteleimon.frantzis@ext.ec.europa.eu::c8517239-c7f5-44cf-b420-3393fac22dd7" providerId="AD" clId="Web-{E2A1564D-EDBE-4330-A981-3F826349BF9D}" dt="2020-11-16T16:20:40.081" v="44" actId="1076"/>
          <ac:spMkLst>
            <pc:docMk/>
            <pc:sldMk cId="3198257455" sldId="398"/>
            <ac:spMk id="3" creationId="{6E32ACD6-8617-4AD2-8861-BA8F68F7C0C4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F1D1A330-E676-4D8E-B198-E8BF285A9785}"/>
    <pc:docChg chg="">
      <pc:chgData name="FRANTZIS Padelis (COMM-EXT)" userId="S::panteleimon.frantzis@ext.ec.europa.eu::c8517239-c7f5-44cf-b420-3393fac22dd7" providerId="AD" clId="Web-{F1D1A330-E676-4D8E-B198-E8BF285A9785}" dt="2020-11-13T10:10:46.138" v="0"/>
      <pc:docMkLst>
        <pc:docMk/>
      </pc:docMkLst>
      <pc:sldChg chg="addCm">
        <pc:chgData name="FRANTZIS Padelis (COMM-EXT)" userId="S::panteleimon.frantzis@ext.ec.europa.eu::c8517239-c7f5-44cf-b420-3393fac22dd7" providerId="AD" clId="Web-{F1D1A330-E676-4D8E-B198-E8BF285A9785}" dt="2020-11-13T10:10:46.138" v="0"/>
        <pc:sldMkLst>
          <pc:docMk/>
          <pc:sldMk cId="1530620672" sldId="385"/>
        </pc:sldMkLst>
      </pc:sldChg>
    </pc:docChg>
  </pc:docChgLst>
  <pc:docChgLst>
    <pc:chgData name="MESTER Jens (COMM)" userId="S::jens.mester@ec.europa.eu::ef657cfa-6b26-4d47-8d1a-4e163b748440" providerId="AD" clId="Web-{5A006491-934E-4B95-8C95-EA9005E49007}"/>
    <pc:docChg chg="modSld">
      <pc:chgData name="MESTER Jens (COMM)" userId="S::jens.mester@ec.europa.eu::ef657cfa-6b26-4d47-8d1a-4e163b748440" providerId="AD" clId="Web-{5A006491-934E-4B95-8C95-EA9005E49007}" dt="2020-11-13T10:24:02.653" v="33" actId="20577"/>
      <pc:docMkLst>
        <pc:docMk/>
      </pc:docMkLst>
      <pc:sldChg chg="modSp">
        <pc:chgData name="MESTER Jens (COMM)" userId="S::jens.mester@ec.europa.eu::ef657cfa-6b26-4d47-8d1a-4e163b748440" providerId="AD" clId="Web-{5A006491-934E-4B95-8C95-EA9005E49007}" dt="2020-11-13T10:22:38.777" v="27" actId="14100"/>
        <pc:sldMkLst>
          <pc:docMk/>
          <pc:sldMk cId="2529506984" sldId="376"/>
        </pc:sldMkLst>
        <pc:picChg chg="mod">
          <ac:chgData name="MESTER Jens (COMM)" userId="S::jens.mester@ec.europa.eu::ef657cfa-6b26-4d47-8d1a-4e163b748440" providerId="AD" clId="Web-{5A006491-934E-4B95-8C95-EA9005E49007}" dt="2020-11-13T10:22:38.777" v="27" actId="14100"/>
          <ac:picMkLst>
            <pc:docMk/>
            <pc:sldMk cId="2529506984" sldId="376"/>
            <ac:picMk id="2" creationId="{A840FE8B-6336-4EC7-8329-64836C22E484}"/>
          </ac:picMkLst>
        </pc:picChg>
      </pc:sldChg>
      <pc:sldChg chg="modSp">
        <pc:chgData name="MESTER Jens (COMM)" userId="S::jens.mester@ec.europa.eu::ef657cfa-6b26-4d47-8d1a-4e163b748440" providerId="AD" clId="Web-{5A006491-934E-4B95-8C95-EA9005E49007}" dt="2020-11-13T10:21:49.136" v="23" actId="20577"/>
        <pc:sldMkLst>
          <pc:docMk/>
          <pc:sldMk cId="2285500241" sldId="377"/>
        </pc:sldMkLst>
        <pc:spChg chg="mod">
          <ac:chgData name="MESTER Jens (COMM)" userId="S::jens.mester@ec.europa.eu::ef657cfa-6b26-4d47-8d1a-4e163b748440" providerId="AD" clId="Web-{5A006491-934E-4B95-8C95-EA9005E49007}" dt="2020-11-13T10:21:49.136" v="23" actId="20577"/>
          <ac:spMkLst>
            <pc:docMk/>
            <pc:sldMk cId="2285500241" sldId="377"/>
            <ac:spMk id="14" creationId="{AA7C70E0-B15F-4357-A20A-5E73225D4AFA}"/>
          </ac:spMkLst>
        </pc:spChg>
      </pc:sldChg>
      <pc:sldChg chg="addSp modSp">
        <pc:chgData name="MESTER Jens (COMM)" userId="S::jens.mester@ec.europa.eu::ef657cfa-6b26-4d47-8d1a-4e163b748440" providerId="AD" clId="Web-{5A006491-934E-4B95-8C95-EA9005E49007}" dt="2020-11-13T10:24:02.653" v="33" actId="20577"/>
        <pc:sldMkLst>
          <pc:docMk/>
          <pc:sldMk cId="3096761891" sldId="380"/>
        </pc:sldMkLst>
        <pc:spChg chg="mod">
          <ac:chgData name="MESTER Jens (COMM)" userId="S::jens.mester@ec.europa.eu::ef657cfa-6b26-4d47-8d1a-4e163b748440" providerId="AD" clId="Web-{5A006491-934E-4B95-8C95-EA9005E49007}" dt="2020-11-13T10:24:02.653" v="33" actId="20577"/>
          <ac:spMkLst>
            <pc:docMk/>
            <pc:sldMk cId="3096761891" sldId="380"/>
            <ac:spMk id="7" creationId="{B610332C-EC4E-4D83-B96A-94039EEBE94A}"/>
          </ac:spMkLst>
        </pc:spChg>
        <pc:picChg chg="add mod">
          <ac:chgData name="MESTER Jens (COMM)" userId="S::jens.mester@ec.europa.eu::ef657cfa-6b26-4d47-8d1a-4e163b748440" providerId="AD" clId="Web-{5A006491-934E-4B95-8C95-EA9005E49007}" dt="2020-11-13T10:23:31.059" v="29" actId="1076"/>
          <ac:picMkLst>
            <pc:docMk/>
            <pc:sldMk cId="3096761891" sldId="380"/>
            <ac:picMk id="15" creationId="{755EEC58-470A-4FE9-91BA-7F863FD88BF4}"/>
          </ac:picMkLst>
        </pc:picChg>
      </pc:sldChg>
    </pc:docChg>
  </pc:docChgLst>
  <pc:docChgLst>
    <pc:chgData name="MESTER Jens (COMM)" userId="S::jens.mester@ec.europa.eu::ef657cfa-6b26-4d47-8d1a-4e163b748440" providerId="AD" clId="Web-{2C8214F4-5603-4F5C-8B73-CC52AE50EBCA}"/>
    <pc:docChg chg="modSld">
      <pc:chgData name="MESTER Jens (COMM)" userId="S::jens.mester@ec.europa.eu::ef657cfa-6b26-4d47-8d1a-4e163b748440" providerId="AD" clId="Web-{2C8214F4-5603-4F5C-8B73-CC52AE50EBCA}" dt="2020-11-16T16:35:31.720" v="120"/>
      <pc:docMkLst>
        <pc:docMk/>
      </pc:docMkLst>
      <pc:sldChg chg="modSp modCm">
        <pc:chgData name="MESTER Jens (COMM)" userId="S::jens.mester@ec.europa.eu::ef657cfa-6b26-4d47-8d1a-4e163b748440" providerId="AD" clId="Web-{2C8214F4-5603-4F5C-8B73-CC52AE50EBCA}" dt="2020-11-16T16:26:52.083" v="114" actId="20577"/>
        <pc:sldMkLst>
          <pc:docMk/>
          <pc:sldMk cId="3266925382" sldId="378"/>
        </pc:sldMkLst>
        <pc:spChg chg="mod">
          <ac:chgData name="MESTER Jens (COMM)" userId="S::jens.mester@ec.europa.eu::ef657cfa-6b26-4d47-8d1a-4e163b748440" providerId="AD" clId="Web-{2C8214F4-5603-4F5C-8B73-CC52AE50EBCA}" dt="2020-11-16T16:26:52.083" v="114" actId="20577"/>
          <ac:spMkLst>
            <pc:docMk/>
            <pc:sldMk cId="3266925382" sldId="378"/>
            <ac:spMk id="13" creationId="{B08E47B9-1DCD-4F84-B8ED-2C6692C0CA28}"/>
          </ac:spMkLst>
        </pc:spChg>
        <pc:spChg chg="mod">
          <ac:chgData name="MESTER Jens (COMM)" userId="S::jens.mester@ec.europa.eu::ef657cfa-6b26-4d47-8d1a-4e163b748440" providerId="AD" clId="Web-{2C8214F4-5603-4F5C-8B73-CC52AE50EBCA}" dt="2020-11-16T14:54:32.108" v="63" actId="20577"/>
          <ac:spMkLst>
            <pc:docMk/>
            <pc:sldMk cId="3266925382" sldId="378"/>
            <ac:spMk id="17" creationId="{05577C49-8C68-42C8-8AB2-9EF1EAF331C1}"/>
          </ac:spMkLst>
        </pc:spChg>
      </pc:sldChg>
      <pc:sldChg chg="modSp addCm">
        <pc:chgData name="MESTER Jens (COMM)" userId="S::jens.mester@ec.europa.eu::ef657cfa-6b26-4d47-8d1a-4e163b748440" providerId="AD" clId="Web-{2C8214F4-5603-4F5C-8B73-CC52AE50EBCA}" dt="2020-11-16T16:35:31.720" v="120"/>
        <pc:sldMkLst>
          <pc:docMk/>
          <pc:sldMk cId="2613783388" sldId="384"/>
        </pc:sldMkLst>
        <pc:picChg chg="mod">
          <ac:chgData name="MESTER Jens (COMM)" userId="S::jens.mester@ec.europa.eu::ef657cfa-6b26-4d47-8d1a-4e163b748440" providerId="AD" clId="Web-{2C8214F4-5603-4F5C-8B73-CC52AE50EBCA}" dt="2020-11-16T16:32:48.544" v="119" actId="1076"/>
          <ac:picMkLst>
            <pc:docMk/>
            <pc:sldMk cId="2613783388" sldId="384"/>
            <ac:picMk id="24" creationId="{5A419EEE-5BD3-4315-B06D-A7DBF6B8909E}"/>
          </ac:picMkLst>
        </pc:picChg>
        <pc:picChg chg="mod">
          <ac:chgData name="MESTER Jens (COMM)" userId="S::jens.mester@ec.europa.eu::ef657cfa-6b26-4d47-8d1a-4e163b748440" providerId="AD" clId="Web-{2C8214F4-5603-4F5C-8B73-CC52AE50EBCA}" dt="2020-11-16T16:32:44.310" v="118" actId="1076"/>
          <ac:picMkLst>
            <pc:docMk/>
            <pc:sldMk cId="2613783388" sldId="384"/>
            <ac:picMk id="25" creationId="{372FE047-B3AF-4D72-8015-7F2F4CEA5F36}"/>
          </ac:picMkLst>
        </pc:picChg>
      </pc:sldChg>
      <pc:sldChg chg="modSp">
        <pc:chgData name="MESTER Jens (COMM)" userId="S::jens.mester@ec.europa.eu::ef657cfa-6b26-4d47-8d1a-4e163b748440" providerId="AD" clId="Web-{2C8214F4-5603-4F5C-8B73-CC52AE50EBCA}" dt="2020-11-16T16:31:12.839" v="117" actId="20577"/>
        <pc:sldMkLst>
          <pc:docMk/>
          <pc:sldMk cId="695591610" sldId="394"/>
        </pc:sldMkLst>
        <pc:spChg chg="mod">
          <ac:chgData name="MESTER Jens (COMM)" userId="S::jens.mester@ec.europa.eu::ef657cfa-6b26-4d47-8d1a-4e163b748440" providerId="AD" clId="Web-{2C8214F4-5603-4F5C-8B73-CC52AE50EBCA}" dt="2020-11-16T16:31:12.839" v="117" actId="20577"/>
          <ac:spMkLst>
            <pc:docMk/>
            <pc:sldMk cId="695591610" sldId="394"/>
            <ac:spMk id="2" creationId="{6D398F4D-1DBF-46A7-B944-37B4E75315B1}"/>
          </ac:spMkLst>
        </pc:spChg>
      </pc:sldChg>
      <pc:sldChg chg="modSp">
        <pc:chgData name="MESTER Jens (COMM)" userId="S::jens.mester@ec.europa.eu::ef657cfa-6b26-4d47-8d1a-4e163b748440" providerId="AD" clId="Web-{2C8214F4-5603-4F5C-8B73-CC52AE50EBCA}" dt="2020-11-16T14:32:54.683" v="33" actId="20577"/>
        <pc:sldMkLst>
          <pc:docMk/>
          <pc:sldMk cId="2244043898" sldId="395"/>
        </pc:sldMkLst>
        <pc:spChg chg="mod">
          <ac:chgData name="MESTER Jens (COMM)" userId="S::jens.mester@ec.europa.eu::ef657cfa-6b26-4d47-8d1a-4e163b748440" providerId="AD" clId="Web-{2C8214F4-5603-4F5C-8B73-CC52AE50EBCA}" dt="2020-11-16T14:32:54.683" v="33" actId="20577"/>
          <ac:spMkLst>
            <pc:docMk/>
            <pc:sldMk cId="2244043898" sldId="395"/>
            <ac:spMk id="2" creationId="{6D398F4D-1DBF-46A7-B944-37B4E75315B1}"/>
          </ac:spMkLst>
        </pc:spChg>
      </pc:sldChg>
    </pc:docChg>
  </pc:docChgLst>
  <pc:docChgLst>
    <pc:chgData name="MESTER Jens (COMM)" userId="S::jens.mester@ec.europa.eu::ef657cfa-6b26-4d47-8d1a-4e163b748440" providerId="AD" clId="Web-{5A80B3AC-BFA1-4206-A026-01FEC0E0F74B}"/>
    <pc:docChg chg="modSld">
      <pc:chgData name="MESTER Jens (COMM)" userId="S::jens.mester@ec.europa.eu::ef657cfa-6b26-4d47-8d1a-4e163b748440" providerId="AD" clId="Web-{5A80B3AC-BFA1-4206-A026-01FEC0E0F74B}" dt="2020-11-11T23:21:52.928" v="4" actId="20577"/>
      <pc:docMkLst>
        <pc:docMk/>
      </pc:docMkLst>
      <pc:sldChg chg="modSp">
        <pc:chgData name="MESTER Jens (COMM)" userId="S::jens.mester@ec.europa.eu::ef657cfa-6b26-4d47-8d1a-4e163b748440" providerId="AD" clId="Web-{5A80B3AC-BFA1-4206-A026-01FEC0E0F74B}" dt="2020-11-11T23:21:52.928" v="4" actId="20577"/>
        <pc:sldMkLst>
          <pc:docMk/>
          <pc:sldMk cId="1393719160" sldId="311"/>
        </pc:sldMkLst>
        <pc:spChg chg="mod">
          <ac:chgData name="MESTER Jens (COMM)" userId="S::jens.mester@ec.europa.eu::ef657cfa-6b26-4d47-8d1a-4e163b748440" providerId="AD" clId="Web-{5A80B3AC-BFA1-4206-A026-01FEC0E0F74B}" dt="2020-11-11T23:21:52.928" v="4" actId="20577"/>
          <ac:spMkLst>
            <pc:docMk/>
            <pc:sldMk cId="1393719160" sldId="311"/>
            <ac:spMk id="2" creationId="{00000000-0000-0000-0000-000000000000}"/>
          </ac:spMkLst>
        </pc:spChg>
      </pc:sldChg>
    </pc:docChg>
  </pc:docChgLst>
  <pc:docChgLst>
    <pc:chgData name="MESTER Jens (COMM)" userId="S::jens.mester@ec.europa.eu::ef657cfa-6b26-4d47-8d1a-4e163b748440" providerId="AD" clId="Web-{42A3DB17-44D5-4DFE-ADB2-3264FCE6700E}"/>
    <pc:docChg chg="modSld">
      <pc:chgData name="MESTER Jens (COMM)" userId="S::jens.mester@ec.europa.eu::ef657cfa-6b26-4d47-8d1a-4e163b748440" providerId="AD" clId="Web-{42A3DB17-44D5-4DFE-ADB2-3264FCE6700E}" dt="2020-11-18T09:24:40.942" v="102" actId="20577"/>
      <pc:docMkLst>
        <pc:docMk/>
      </pc:docMkLst>
      <pc:sldChg chg="modSp">
        <pc:chgData name="MESTER Jens (COMM)" userId="S::jens.mester@ec.europa.eu::ef657cfa-6b26-4d47-8d1a-4e163b748440" providerId="AD" clId="Web-{42A3DB17-44D5-4DFE-ADB2-3264FCE6700E}" dt="2020-11-18T09:17:49.588" v="14" actId="20577"/>
        <pc:sldMkLst>
          <pc:docMk/>
          <pc:sldMk cId="3154778286" sldId="383"/>
        </pc:sldMkLst>
        <pc:spChg chg="mod">
          <ac:chgData name="MESTER Jens (COMM)" userId="S::jens.mester@ec.europa.eu::ef657cfa-6b26-4d47-8d1a-4e163b748440" providerId="AD" clId="Web-{42A3DB17-44D5-4DFE-ADB2-3264FCE6700E}" dt="2020-11-18T09:17:49.588" v="14" actId="20577"/>
          <ac:spMkLst>
            <pc:docMk/>
            <pc:sldMk cId="3154778286" sldId="383"/>
            <ac:spMk id="9" creationId="{D16FF8DE-85AE-4D75-85C4-7AD4DD53BB7F}"/>
          </ac:spMkLst>
        </pc:spChg>
      </pc:sldChg>
      <pc:sldChg chg="modSp">
        <pc:chgData name="MESTER Jens (COMM)" userId="S::jens.mester@ec.europa.eu::ef657cfa-6b26-4d47-8d1a-4e163b748440" providerId="AD" clId="Web-{42A3DB17-44D5-4DFE-ADB2-3264FCE6700E}" dt="2020-11-18T09:20:25.973" v="76" actId="20577"/>
        <pc:sldMkLst>
          <pc:docMk/>
          <pc:sldMk cId="3198257455" sldId="398"/>
        </pc:sldMkLst>
        <pc:spChg chg="mod">
          <ac:chgData name="MESTER Jens (COMM)" userId="S::jens.mester@ec.europa.eu::ef657cfa-6b26-4d47-8d1a-4e163b748440" providerId="AD" clId="Web-{42A3DB17-44D5-4DFE-ADB2-3264FCE6700E}" dt="2020-11-18T09:20:21.832" v="74" actId="20577"/>
          <ac:spMkLst>
            <pc:docMk/>
            <pc:sldMk cId="3198257455" sldId="398"/>
            <ac:spMk id="3" creationId="{6E32ACD6-8617-4AD2-8861-BA8F68F7C0C4}"/>
          </ac:spMkLst>
        </pc:spChg>
        <pc:spChg chg="mod">
          <ac:chgData name="MESTER Jens (COMM)" userId="S::jens.mester@ec.europa.eu::ef657cfa-6b26-4d47-8d1a-4e163b748440" providerId="AD" clId="Web-{42A3DB17-44D5-4DFE-ADB2-3264FCE6700E}" dt="2020-11-18T09:20:25.973" v="76" actId="20577"/>
          <ac:spMkLst>
            <pc:docMk/>
            <pc:sldMk cId="3198257455" sldId="398"/>
            <ac:spMk id="13316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42A3DB17-44D5-4DFE-ADB2-3264FCE6700E}" dt="2020-11-18T09:24:40.942" v="102" actId="20577"/>
        <pc:sldMkLst>
          <pc:docMk/>
          <pc:sldMk cId="831899278" sldId="413"/>
        </pc:sldMkLst>
        <pc:spChg chg="mod">
          <ac:chgData name="MESTER Jens (COMM)" userId="S::jens.mester@ec.europa.eu::ef657cfa-6b26-4d47-8d1a-4e163b748440" providerId="AD" clId="Web-{42A3DB17-44D5-4DFE-ADB2-3264FCE6700E}" dt="2020-11-18T09:24:40.942" v="102" actId="20577"/>
          <ac:spMkLst>
            <pc:docMk/>
            <pc:sldMk cId="831899278" sldId="413"/>
            <ac:spMk id="2" creationId="{6886B07C-C0B7-41ED-AA70-890A9DB2E129}"/>
          </ac:spMkLst>
        </pc:spChg>
      </pc:sldChg>
    </pc:docChg>
  </pc:docChgLst>
  <pc:docChgLst>
    <pc:chgData name="MESTER Jens (COMM)" userId="S::jens.mester@ec.europa.eu::ef657cfa-6b26-4d47-8d1a-4e163b748440" providerId="AD" clId="Web-{923D69E0-D0FF-4CD5-8003-E12B7C6C5C9E}"/>
    <pc:docChg chg="addSld delSld modSld">
      <pc:chgData name="MESTER Jens (COMM)" userId="S::jens.mester@ec.europa.eu::ef657cfa-6b26-4d47-8d1a-4e163b748440" providerId="AD" clId="Web-{923D69E0-D0FF-4CD5-8003-E12B7C6C5C9E}" dt="2020-11-11T23:05:51.082" v="2950" actId="20577"/>
      <pc:docMkLst>
        <pc:docMk/>
      </pc:docMkLst>
      <pc:sldChg chg="modSp">
        <pc:chgData name="MESTER Jens (COMM)" userId="S::jens.mester@ec.europa.eu::ef657cfa-6b26-4d47-8d1a-4e163b748440" providerId="AD" clId="Web-{923D69E0-D0FF-4CD5-8003-E12B7C6C5C9E}" dt="2020-11-11T22:51:32.491" v="2757" actId="20577"/>
        <pc:sldMkLst>
          <pc:docMk/>
          <pc:sldMk cId="1393719160" sldId="311"/>
        </pc:sldMkLst>
        <pc:spChg chg="mod">
          <ac:chgData name="MESTER Jens (COMM)" userId="S::jens.mester@ec.europa.eu::ef657cfa-6b26-4d47-8d1a-4e163b748440" providerId="AD" clId="Web-{923D69E0-D0FF-4CD5-8003-E12B7C6C5C9E}" dt="2020-11-11T22:51:32.491" v="2757" actId="20577"/>
          <ac:spMkLst>
            <pc:docMk/>
            <pc:sldMk cId="1393719160" sldId="311"/>
            <ac:spMk id="2" creationId="{00000000-0000-0000-0000-000000000000}"/>
          </ac:spMkLst>
        </pc:spChg>
        <pc:spChg chg="mod">
          <ac:chgData name="MESTER Jens (COMM)" userId="S::jens.mester@ec.europa.eu::ef657cfa-6b26-4d47-8d1a-4e163b748440" providerId="AD" clId="Web-{923D69E0-D0FF-4CD5-8003-E12B7C6C5C9E}" dt="2020-11-11T22:42:19.935" v="2580" actId="20577"/>
          <ac:spMkLst>
            <pc:docMk/>
            <pc:sldMk cId="1393719160" sldId="311"/>
            <ac:spMk id="3" creationId="{00000000-0000-0000-0000-000000000000}"/>
          </ac:spMkLst>
        </pc:spChg>
      </pc:sldChg>
      <pc:sldChg chg="modSp del">
        <pc:chgData name="MESTER Jens (COMM)" userId="S::jens.mester@ec.europa.eu::ef657cfa-6b26-4d47-8d1a-4e163b748440" providerId="AD" clId="Web-{923D69E0-D0FF-4CD5-8003-E12B7C6C5C9E}" dt="2020-11-11T22:01:13.675" v="1873"/>
        <pc:sldMkLst>
          <pc:docMk/>
          <pc:sldMk cId="1392617668" sldId="354"/>
        </pc:sldMkLst>
        <pc:spChg chg="mod">
          <ac:chgData name="MESTER Jens (COMM)" userId="S::jens.mester@ec.europa.eu::ef657cfa-6b26-4d47-8d1a-4e163b748440" providerId="AD" clId="Web-{923D69E0-D0FF-4CD5-8003-E12B7C6C5C9E}" dt="2020-11-11T22:01:12.425" v="1872" actId="20577"/>
          <ac:spMkLst>
            <pc:docMk/>
            <pc:sldMk cId="1392617668" sldId="354"/>
            <ac:spMk id="2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923D69E0-D0FF-4CD5-8003-E12B7C6C5C9E}" dt="2020-11-11T23:01:37.344" v="2877" actId="20577"/>
        <pc:sldMkLst>
          <pc:docMk/>
          <pc:sldMk cId="3066979899" sldId="355"/>
        </pc:sldMkLst>
        <pc:spChg chg="mod">
          <ac:chgData name="MESTER Jens (COMM)" userId="S::jens.mester@ec.europa.eu::ef657cfa-6b26-4d47-8d1a-4e163b748440" providerId="AD" clId="Web-{923D69E0-D0FF-4CD5-8003-E12B7C6C5C9E}" dt="2020-11-11T23:01:37.344" v="2877" actId="20577"/>
          <ac:spMkLst>
            <pc:docMk/>
            <pc:sldMk cId="3066979899" sldId="355"/>
            <ac:spMk id="2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923D69E0-D0FF-4CD5-8003-E12B7C6C5C9E}" dt="2020-11-11T22:56:40.449" v="2848" actId="20577"/>
        <pc:sldMkLst>
          <pc:docMk/>
          <pc:sldMk cId="1061421785" sldId="357"/>
        </pc:sldMkLst>
        <pc:spChg chg="mod">
          <ac:chgData name="MESTER Jens (COMM)" userId="S::jens.mester@ec.europa.eu::ef657cfa-6b26-4d47-8d1a-4e163b748440" providerId="AD" clId="Web-{923D69E0-D0FF-4CD5-8003-E12B7C6C5C9E}" dt="2020-11-11T22:56:40.449" v="2848" actId="20577"/>
          <ac:spMkLst>
            <pc:docMk/>
            <pc:sldMk cId="1061421785" sldId="357"/>
            <ac:spMk id="2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923D69E0-D0FF-4CD5-8003-E12B7C6C5C9E}" dt="2020-11-11T22:52:09.991" v="2762" actId="20577"/>
        <pc:sldMkLst>
          <pc:docMk/>
          <pc:sldMk cId="2255907024" sldId="359"/>
        </pc:sldMkLst>
        <pc:spChg chg="mod">
          <ac:chgData name="MESTER Jens (COMM)" userId="S::jens.mester@ec.europa.eu::ef657cfa-6b26-4d47-8d1a-4e163b748440" providerId="AD" clId="Web-{923D69E0-D0FF-4CD5-8003-E12B7C6C5C9E}" dt="2020-11-11T22:52:09.991" v="2762" actId="20577"/>
          <ac:spMkLst>
            <pc:docMk/>
            <pc:sldMk cId="2255907024" sldId="359"/>
            <ac:spMk id="3" creationId="{00000000-0000-0000-0000-000000000000}"/>
          </ac:spMkLst>
        </pc:spChg>
      </pc:sldChg>
      <pc:sldChg chg="addCm">
        <pc:chgData name="MESTER Jens (COMM)" userId="S::jens.mester@ec.europa.eu::ef657cfa-6b26-4d47-8d1a-4e163b748440" providerId="AD" clId="Web-{923D69E0-D0FF-4CD5-8003-E12B7C6C5C9E}" dt="2020-11-11T18:52:32.607" v="14"/>
        <pc:sldMkLst>
          <pc:docMk/>
          <pc:sldMk cId="324126398" sldId="362"/>
        </pc:sldMkLst>
      </pc:sldChg>
      <pc:sldChg chg="modSp">
        <pc:chgData name="MESTER Jens (COMM)" userId="S::jens.mester@ec.europa.eu::ef657cfa-6b26-4d47-8d1a-4e163b748440" providerId="AD" clId="Web-{923D69E0-D0FF-4CD5-8003-E12B7C6C5C9E}" dt="2020-11-11T23:05:51.082" v="2950" actId="20577"/>
        <pc:sldMkLst>
          <pc:docMk/>
          <pc:sldMk cId="2824978251" sldId="363"/>
        </pc:sldMkLst>
        <pc:spChg chg="mod">
          <ac:chgData name="MESTER Jens (COMM)" userId="S::jens.mester@ec.europa.eu::ef657cfa-6b26-4d47-8d1a-4e163b748440" providerId="AD" clId="Web-{923D69E0-D0FF-4CD5-8003-E12B7C6C5C9E}" dt="2020-11-11T23:05:51.082" v="2950" actId="20577"/>
          <ac:spMkLst>
            <pc:docMk/>
            <pc:sldMk cId="2824978251" sldId="363"/>
            <ac:spMk id="5" creationId="{F8FC993A-81FC-40C5-B428-5A71DC8CC69A}"/>
          </ac:spMkLst>
        </pc:spChg>
      </pc:sldChg>
      <pc:sldChg chg="modSp">
        <pc:chgData name="MESTER Jens (COMM)" userId="S::jens.mester@ec.europa.eu::ef657cfa-6b26-4d47-8d1a-4e163b748440" providerId="AD" clId="Web-{923D69E0-D0FF-4CD5-8003-E12B7C6C5C9E}" dt="2020-11-11T22:38:56.979" v="2551" actId="20577"/>
        <pc:sldMkLst>
          <pc:docMk/>
          <pc:sldMk cId="731881162" sldId="364"/>
        </pc:sldMkLst>
        <pc:spChg chg="mod">
          <ac:chgData name="MESTER Jens (COMM)" userId="S::jens.mester@ec.europa.eu::ef657cfa-6b26-4d47-8d1a-4e163b748440" providerId="AD" clId="Web-{923D69E0-D0FF-4CD5-8003-E12B7C6C5C9E}" dt="2020-11-11T21:47:54.099" v="1206" actId="20577"/>
          <ac:spMkLst>
            <pc:docMk/>
            <pc:sldMk cId="731881162" sldId="364"/>
            <ac:spMk id="3" creationId="{00000000-0000-0000-0000-000000000000}"/>
          </ac:spMkLst>
        </pc:spChg>
        <pc:spChg chg="mod">
          <ac:chgData name="MESTER Jens (COMM)" userId="S::jens.mester@ec.europa.eu::ef657cfa-6b26-4d47-8d1a-4e163b748440" providerId="AD" clId="Web-{923D69E0-D0FF-4CD5-8003-E12B7C6C5C9E}" dt="2020-11-11T22:38:56.979" v="2551" actId="20577"/>
          <ac:spMkLst>
            <pc:docMk/>
            <pc:sldMk cId="731881162" sldId="364"/>
            <ac:spMk id="7" creationId="{3CB316EE-1978-43C2-AA75-1E0B45E82D82}"/>
          </ac:spMkLst>
        </pc:spChg>
      </pc:sldChg>
      <pc:sldChg chg="modSp">
        <pc:chgData name="MESTER Jens (COMM)" userId="S::jens.mester@ec.europa.eu::ef657cfa-6b26-4d47-8d1a-4e163b748440" providerId="AD" clId="Web-{923D69E0-D0FF-4CD5-8003-E12B7C6C5C9E}" dt="2020-11-11T23:02:55.407" v="2948" actId="20577"/>
        <pc:sldMkLst>
          <pc:docMk/>
          <pc:sldMk cId="876264213" sldId="365"/>
        </pc:sldMkLst>
        <pc:spChg chg="mod">
          <ac:chgData name="MESTER Jens (COMM)" userId="S::jens.mester@ec.europa.eu::ef657cfa-6b26-4d47-8d1a-4e163b748440" providerId="AD" clId="Web-{923D69E0-D0FF-4CD5-8003-E12B7C6C5C9E}" dt="2020-11-11T23:02:55.407" v="2948" actId="20577"/>
          <ac:spMkLst>
            <pc:docMk/>
            <pc:sldMk cId="876264213" sldId="365"/>
            <ac:spMk id="2" creationId="{00000000-0000-0000-0000-000000000000}"/>
          </ac:spMkLst>
        </pc:spChg>
      </pc:sldChg>
      <pc:sldChg chg="modSp modCm">
        <pc:chgData name="MESTER Jens (COMM)" userId="S::jens.mester@ec.europa.eu::ef657cfa-6b26-4d47-8d1a-4e163b748440" providerId="AD" clId="Web-{923D69E0-D0FF-4CD5-8003-E12B7C6C5C9E}" dt="2020-11-11T21:07:34.731" v="568" actId="20577"/>
        <pc:sldMkLst>
          <pc:docMk/>
          <pc:sldMk cId="1612639800" sldId="366"/>
        </pc:sldMkLst>
        <pc:spChg chg="mod">
          <ac:chgData name="MESTER Jens (COMM)" userId="S::jens.mester@ec.europa.eu::ef657cfa-6b26-4d47-8d1a-4e163b748440" providerId="AD" clId="Web-{923D69E0-D0FF-4CD5-8003-E12B7C6C5C9E}" dt="2020-11-11T21:05:36.745" v="561" actId="20577"/>
          <ac:spMkLst>
            <pc:docMk/>
            <pc:sldMk cId="1612639800" sldId="366"/>
            <ac:spMk id="4" creationId="{00000000-0000-0000-0000-000000000000}"/>
          </ac:spMkLst>
        </pc:spChg>
        <pc:spChg chg="mod">
          <ac:chgData name="MESTER Jens (COMM)" userId="S::jens.mester@ec.europa.eu::ef657cfa-6b26-4d47-8d1a-4e163b748440" providerId="AD" clId="Web-{923D69E0-D0FF-4CD5-8003-E12B7C6C5C9E}" dt="2020-11-11T21:07:34.731" v="568" actId="20577"/>
          <ac:spMkLst>
            <pc:docMk/>
            <pc:sldMk cId="1612639800" sldId="366"/>
            <ac:spMk id="5" creationId="{00000000-0000-0000-0000-000000000000}"/>
          </ac:spMkLst>
        </pc:spChg>
      </pc:sldChg>
      <pc:sldChg chg="addSp modSp">
        <pc:chgData name="MESTER Jens (COMM)" userId="S::jens.mester@ec.europa.eu::ef657cfa-6b26-4d47-8d1a-4e163b748440" providerId="AD" clId="Web-{923D69E0-D0FF-4CD5-8003-E12B7C6C5C9E}" dt="2020-11-11T21:31:16.188" v="772" actId="20577"/>
        <pc:sldMkLst>
          <pc:docMk/>
          <pc:sldMk cId="627226925" sldId="367"/>
        </pc:sldMkLst>
        <pc:spChg chg="mod">
          <ac:chgData name="MESTER Jens (COMM)" userId="S::jens.mester@ec.europa.eu::ef657cfa-6b26-4d47-8d1a-4e163b748440" providerId="AD" clId="Web-{923D69E0-D0FF-4CD5-8003-E12B7C6C5C9E}" dt="2020-11-11T21:31:16.188" v="772" actId="20577"/>
          <ac:spMkLst>
            <pc:docMk/>
            <pc:sldMk cId="627226925" sldId="367"/>
            <ac:spMk id="5" creationId="{00000000-0000-0000-0000-000000000000}"/>
          </ac:spMkLst>
        </pc:spChg>
        <pc:picChg chg="add mod">
          <ac:chgData name="MESTER Jens (COMM)" userId="S::jens.mester@ec.europa.eu::ef657cfa-6b26-4d47-8d1a-4e163b748440" providerId="AD" clId="Web-{923D69E0-D0FF-4CD5-8003-E12B7C6C5C9E}" dt="2020-11-11T21:30:47.875" v="764" actId="1076"/>
          <ac:picMkLst>
            <pc:docMk/>
            <pc:sldMk cId="627226925" sldId="367"/>
            <ac:picMk id="12" creationId="{5237AF28-203A-4B9E-B080-4BA0E4B4D627}"/>
          </ac:picMkLst>
        </pc:picChg>
      </pc:sldChg>
      <pc:sldChg chg="modSp">
        <pc:chgData name="MESTER Jens (COMM)" userId="S::jens.mester@ec.europa.eu::ef657cfa-6b26-4d47-8d1a-4e163b748440" providerId="AD" clId="Web-{923D69E0-D0FF-4CD5-8003-E12B7C6C5C9E}" dt="2020-11-11T18:00:59.343" v="13" actId="20577"/>
        <pc:sldMkLst>
          <pc:docMk/>
          <pc:sldMk cId="2310874067" sldId="371"/>
        </pc:sldMkLst>
        <pc:spChg chg="mod">
          <ac:chgData name="MESTER Jens (COMM)" userId="S::jens.mester@ec.europa.eu::ef657cfa-6b26-4d47-8d1a-4e163b748440" providerId="AD" clId="Web-{923D69E0-D0FF-4CD5-8003-E12B7C6C5C9E}" dt="2020-11-11T18:00:59.343" v="13" actId="20577"/>
          <ac:spMkLst>
            <pc:docMk/>
            <pc:sldMk cId="2310874067" sldId="371"/>
            <ac:spMk id="12" creationId="{00000000-0000-0000-0000-000000000000}"/>
          </ac:spMkLst>
        </pc:spChg>
      </pc:sldChg>
      <pc:sldChg chg="modSp add replId">
        <pc:chgData name="MESTER Jens (COMM)" userId="S::jens.mester@ec.europa.eu::ef657cfa-6b26-4d47-8d1a-4e163b748440" providerId="AD" clId="Web-{923D69E0-D0FF-4CD5-8003-E12B7C6C5C9E}" dt="2020-11-11T20:54:57.892" v="504" actId="20577"/>
        <pc:sldMkLst>
          <pc:docMk/>
          <pc:sldMk cId="103336873" sldId="372"/>
        </pc:sldMkLst>
        <pc:spChg chg="mod">
          <ac:chgData name="MESTER Jens (COMM)" userId="S::jens.mester@ec.europa.eu::ef657cfa-6b26-4d47-8d1a-4e163b748440" providerId="AD" clId="Web-{923D69E0-D0FF-4CD5-8003-E12B7C6C5C9E}" dt="2020-11-11T20:54:57.892" v="504" actId="20577"/>
          <ac:spMkLst>
            <pc:docMk/>
            <pc:sldMk cId="103336873" sldId="372"/>
            <ac:spMk id="4" creationId="{00000000-0000-0000-0000-000000000000}"/>
          </ac:spMkLst>
        </pc:spChg>
      </pc:sldChg>
      <pc:sldChg chg="new del">
        <pc:chgData name="MESTER Jens (COMM)" userId="S::jens.mester@ec.europa.eu::ef657cfa-6b26-4d47-8d1a-4e163b748440" providerId="AD" clId="Web-{923D69E0-D0FF-4CD5-8003-E12B7C6C5C9E}" dt="2020-11-11T21:11:16.062" v="588"/>
        <pc:sldMkLst>
          <pc:docMk/>
          <pc:sldMk cId="286665695" sldId="373"/>
        </pc:sldMkLst>
      </pc:sldChg>
      <pc:sldChg chg="delSp modSp add replId addCm">
        <pc:chgData name="MESTER Jens (COMM)" userId="S::jens.mester@ec.europa.eu::ef657cfa-6b26-4d47-8d1a-4e163b748440" providerId="AD" clId="Web-{923D69E0-D0FF-4CD5-8003-E12B7C6C5C9E}" dt="2020-11-11T22:40:13.699" v="2559" actId="20577"/>
        <pc:sldMkLst>
          <pc:docMk/>
          <pc:sldMk cId="382791594" sldId="373"/>
        </pc:sldMkLst>
        <pc:spChg chg="mod">
          <ac:chgData name="MESTER Jens (COMM)" userId="S::jens.mester@ec.europa.eu::ef657cfa-6b26-4d47-8d1a-4e163b748440" providerId="AD" clId="Web-{923D69E0-D0FF-4CD5-8003-E12B7C6C5C9E}" dt="2020-11-11T22:40:13.699" v="2559" actId="20577"/>
          <ac:spMkLst>
            <pc:docMk/>
            <pc:sldMk cId="382791594" sldId="373"/>
            <ac:spMk id="2" creationId="{00000000-0000-0000-0000-000000000000}"/>
          </ac:spMkLst>
        </pc:spChg>
        <pc:spChg chg="del mod">
          <ac:chgData name="MESTER Jens (COMM)" userId="S::jens.mester@ec.europa.eu::ef657cfa-6b26-4d47-8d1a-4e163b748440" providerId="AD" clId="Web-{923D69E0-D0FF-4CD5-8003-E12B7C6C5C9E}" dt="2020-11-11T21:26:47.091" v="709"/>
          <ac:spMkLst>
            <pc:docMk/>
            <pc:sldMk cId="382791594" sldId="373"/>
            <ac:spMk id="3" creationId="{00000000-0000-0000-0000-000000000000}"/>
          </ac:spMkLst>
        </pc:spChg>
      </pc:sldChg>
      <pc:sldChg chg="modSp add del replId">
        <pc:chgData name="MESTER Jens (COMM)" userId="S::jens.mester@ec.europa.eu::ef657cfa-6b26-4d47-8d1a-4e163b748440" providerId="AD" clId="Web-{923D69E0-D0FF-4CD5-8003-E12B7C6C5C9E}" dt="2020-11-11T21:16:12.254" v="592"/>
        <pc:sldMkLst>
          <pc:docMk/>
          <pc:sldMk cId="1031474517" sldId="373"/>
        </pc:sldMkLst>
        <pc:spChg chg="mod">
          <ac:chgData name="MESTER Jens (COMM)" userId="S::jens.mester@ec.europa.eu::ef657cfa-6b26-4d47-8d1a-4e163b748440" providerId="AD" clId="Web-{923D69E0-D0FF-4CD5-8003-E12B7C6C5C9E}" dt="2020-11-11T21:11:32" v="590" actId="20577"/>
          <ac:spMkLst>
            <pc:docMk/>
            <pc:sldMk cId="1031474517" sldId="373"/>
            <ac:spMk id="2" creationId="{00000000-0000-0000-0000-000000000000}"/>
          </ac:spMkLst>
        </pc:spChg>
        <pc:spChg chg="mod">
          <ac:chgData name="MESTER Jens (COMM)" userId="S::jens.mester@ec.europa.eu::ef657cfa-6b26-4d47-8d1a-4e163b748440" providerId="AD" clId="Web-{923D69E0-D0FF-4CD5-8003-E12B7C6C5C9E}" dt="2020-11-11T21:11:38.984" v="591" actId="20577"/>
          <ac:spMkLst>
            <pc:docMk/>
            <pc:sldMk cId="1031474517" sldId="373"/>
            <ac:spMk id="3" creationId="{00000000-0000-0000-0000-000000000000}"/>
          </ac:spMkLst>
        </pc:spChg>
      </pc:sldChg>
    </pc:docChg>
  </pc:docChgLst>
  <pc:docChgLst>
    <pc:chgData name="MESTER Jens (COMM)" userId="S::jens.mester@ec.europa.eu::ef657cfa-6b26-4d47-8d1a-4e163b748440" providerId="AD" clId="Web-{30A0A085-CA68-40E7-90EC-0F511C9E3733}"/>
    <pc:docChg chg="mod addSld delSld modSld sldOrd">
      <pc:chgData name="MESTER Jens (COMM)" userId="S::jens.mester@ec.europa.eu::ef657cfa-6b26-4d47-8d1a-4e163b748440" providerId="AD" clId="Web-{30A0A085-CA68-40E7-90EC-0F511C9E3733}" dt="2020-11-10T10:32:13.292" v="465" actId="20577"/>
      <pc:docMkLst>
        <pc:docMk/>
      </pc:docMkLst>
      <pc:sldChg chg="modSp">
        <pc:chgData name="MESTER Jens (COMM)" userId="S::jens.mester@ec.europa.eu::ef657cfa-6b26-4d47-8d1a-4e163b748440" providerId="AD" clId="Web-{30A0A085-CA68-40E7-90EC-0F511C9E3733}" dt="2020-11-10T10:06:56.394" v="48" actId="14100"/>
        <pc:sldMkLst>
          <pc:docMk/>
          <pc:sldMk cId="1121371840" sldId="258"/>
        </pc:sldMkLst>
        <pc:spChg chg="mod">
          <ac:chgData name="MESTER Jens (COMM)" userId="S::jens.mester@ec.europa.eu::ef657cfa-6b26-4d47-8d1a-4e163b748440" providerId="AD" clId="Web-{30A0A085-CA68-40E7-90EC-0F511C9E3733}" dt="2020-11-10T10:06:56.394" v="48" actId="14100"/>
          <ac:spMkLst>
            <pc:docMk/>
            <pc:sldMk cId="1121371840" sldId="258"/>
            <ac:spMk id="8" creationId="{00000000-0000-0000-0000-000000000000}"/>
          </ac:spMkLst>
        </pc:spChg>
      </pc:sldChg>
      <pc:sldChg chg="del">
        <pc:chgData name="MESTER Jens (COMM)" userId="S::jens.mester@ec.europa.eu::ef657cfa-6b26-4d47-8d1a-4e163b748440" providerId="AD" clId="Web-{30A0A085-CA68-40E7-90EC-0F511C9E3733}" dt="2020-11-10T10:13:02.821" v="116"/>
        <pc:sldMkLst>
          <pc:docMk/>
          <pc:sldMk cId="1356406444" sldId="297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02.819" v="436"/>
        <pc:sldMkLst>
          <pc:docMk/>
          <pc:sldMk cId="1818527213" sldId="298"/>
        </pc:sldMkLst>
      </pc:sldChg>
      <pc:sldChg chg="modSp">
        <pc:chgData name="MESTER Jens (COMM)" userId="S::jens.mester@ec.europa.eu::ef657cfa-6b26-4d47-8d1a-4e163b748440" providerId="AD" clId="Web-{30A0A085-CA68-40E7-90EC-0F511C9E3733}" dt="2020-11-10T10:12:57.071" v="115" actId="20577"/>
        <pc:sldMkLst>
          <pc:docMk/>
          <pc:sldMk cId="1393719160" sldId="311"/>
        </pc:sldMkLst>
        <pc:spChg chg="mod">
          <ac:chgData name="MESTER Jens (COMM)" userId="S::jens.mester@ec.europa.eu::ef657cfa-6b26-4d47-8d1a-4e163b748440" providerId="AD" clId="Web-{30A0A085-CA68-40E7-90EC-0F511C9E3733}" dt="2020-11-10T10:12:57.071" v="115" actId="20577"/>
          <ac:spMkLst>
            <pc:docMk/>
            <pc:sldMk cId="1393719160" sldId="311"/>
            <ac:spMk id="2" creationId="{00000000-0000-0000-0000-000000000000}"/>
          </ac:spMkLst>
        </pc:spChg>
      </pc:sldChg>
      <pc:sldChg chg="mod modShow">
        <pc:chgData name="MESTER Jens (COMM)" userId="S::jens.mester@ec.europa.eu::ef657cfa-6b26-4d47-8d1a-4e163b748440" providerId="AD" clId="Web-{30A0A085-CA68-40E7-90EC-0F511C9E3733}" dt="2020-11-10T10:28:12.226" v="442"/>
        <pc:sldMkLst>
          <pc:docMk/>
          <pc:sldMk cId="1626567633" sldId="321"/>
        </pc:sldMkLst>
      </pc:sldChg>
      <pc:sldChg chg="del">
        <pc:chgData name="MESTER Jens (COMM)" userId="S::jens.mester@ec.europa.eu::ef657cfa-6b26-4d47-8d1a-4e163b748440" providerId="AD" clId="Web-{30A0A085-CA68-40E7-90EC-0F511C9E3733}" dt="2020-11-10T10:30:50.244" v="458"/>
        <pc:sldMkLst>
          <pc:docMk/>
          <pc:sldMk cId="3794182519" sldId="322"/>
        </pc:sldMkLst>
      </pc:sldChg>
      <pc:sldChg chg="del">
        <pc:chgData name="MESTER Jens (COMM)" userId="S::jens.mester@ec.europa.eu::ef657cfa-6b26-4d47-8d1a-4e163b748440" providerId="AD" clId="Web-{30A0A085-CA68-40E7-90EC-0F511C9E3733}" dt="2020-11-10T10:30:50.244" v="457"/>
        <pc:sldMkLst>
          <pc:docMk/>
          <pc:sldMk cId="1108590462" sldId="323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42.007" v="441"/>
        <pc:sldMkLst>
          <pc:docMk/>
          <pc:sldMk cId="1554257733" sldId="329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11.585" v="438"/>
        <pc:sldMkLst>
          <pc:docMk/>
          <pc:sldMk cId="3978225063" sldId="346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05.944" v="437"/>
        <pc:sldMkLst>
          <pc:docMk/>
          <pc:sldMk cId="4282454013" sldId="347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18.413" v="439"/>
        <pc:sldMkLst>
          <pc:docMk/>
          <pc:sldMk cId="118402002" sldId="348"/>
        </pc:sldMkLst>
      </pc:sldChg>
      <pc:sldChg chg="addCm">
        <pc:chgData name="MESTER Jens (COMM)" userId="S::jens.mester@ec.europa.eu::ef657cfa-6b26-4d47-8d1a-4e163b748440" providerId="AD" clId="Web-{30A0A085-CA68-40E7-90EC-0F511C9E3733}" dt="2020-11-10T10:25:47.083" v="434"/>
        <pc:sldMkLst>
          <pc:docMk/>
          <pc:sldMk cId="3162624855" sldId="349"/>
        </pc:sldMkLst>
      </pc:sldChg>
      <pc:sldChg chg="mod modShow">
        <pc:chgData name="MESTER Jens (COMM)" userId="S::jens.mester@ec.europa.eu::ef657cfa-6b26-4d47-8d1a-4e163b748440" providerId="AD" clId="Web-{30A0A085-CA68-40E7-90EC-0F511C9E3733}" dt="2020-11-10T10:27:25.553" v="440"/>
        <pc:sldMkLst>
          <pc:docMk/>
          <pc:sldMk cId="1434007526" sldId="352"/>
        </pc:sldMkLst>
      </pc:sldChg>
      <pc:sldChg chg="modSp ord">
        <pc:chgData name="MESTER Jens (COMM)" userId="S::jens.mester@ec.europa.eu::ef657cfa-6b26-4d47-8d1a-4e163b748440" providerId="AD" clId="Web-{30A0A085-CA68-40E7-90EC-0F511C9E3733}" dt="2020-11-10T10:30:05.103" v="452" actId="20577"/>
        <pc:sldMkLst>
          <pc:docMk/>
          <pc:sldMk cId="1392617668" sldId="354"/>
        </pc:sldMkLst>
        <pc:spChg chg="mod">
          <ac:chgData name="MESTER Jens (COMM)" userId="S::jens.mester@ec.europa.eu::ef657cfa-6b26-4d47-8d1a-4e163b748440" providerId="AD" clId="Web-{30A0A085-CA68-40E7-90EC-0F511C9E3733}" dt="2020-11-10T10:30:05.103" v="452" actId="20577"/>
          <ac:spMkLst>
            <pc:docMk/>
            <pc:sldMk cId="1392617668" sldId="354"/>
            <ac:spMk id="2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0A0A085-CA68-40E7-90EC-0F511C9E3733}" dt="2020-11-10T10:29:01.852" v="445" actId="20577"/>
        <pc:sldMkLst>
          <pc:docMk/>
          <pc:sldMk cId="3066979899" sldId="355"/>
        </pc:sldMkLst>
        <pc:spChg chg="mod">
          <ac:chgData name="MESTER Jens (COMM)" userId="S::jens.mester@ec.europa.eu::ef657cfa-6b26-4d47-8d1a-4e163b748440" providerId="AD" clId="Web-{30A0A085-CA68-40E7-90EC-0F511C9E3733}" dt="2020-11-10T10:29:01.852" v="445" actId="20577"/>
          <ac:spMkLst>
            <pc:docMk/>
            <pc:sldMk cId="3066979899" sldId="355"/>
            <ac:spMk id="3" creationId="{00000000-0000-0000-0000-000000000000}"/>
          </ac:spMkLst>
        </pc:spChg>
      </pc:sldChg>
      <pc:sldChg chg="modSp">
        <pc:chgData name="MESTER Jens (COMM)" userId="S::jens.mester@ec.europa.eu::ef657cfa-6b26-4d47-8d1a-4e163b748440" providerId="AD" clId="Web-{30A0A085-CA68-40E7-90EC-0F511C9E3733}" dt="2020-11-10T10:25:14.192" v="432" actId="20577"/>
        <pc:sldMkLst>
          <pc:docMk/>
          <pc:sldMk cId="1061421785" sldId="357"/>
        </pc:sldMkLst>
        <pc:spChg chg="mod">
          <ac:chgData name="MESTER Jens (COMM)" userId="S::jens.mester@ec.europa.eu::ef657cfa-6b26-4d47-8d1a-4e163b748440" providerId="AD" clId="Web-{30A0A085-CA68-40E7-90EC-0F511C9E3733}" dt="2020-11-10T10:25:14.192" v="432" actId="20577"/>
          <ac:spMkLst>
            <pc:docMk/>
            <pc:sldMk cId="1061421785" sldId="357"/>
            <ac:spMk id="2" creationId="{00000000-0000-0000-0000-000000000000}"/>
          </ac:spMkLst>
        </pc:spChg>
      </pc:sldChg>
      <pc:sldChg chg="modSp mod ord modShow">
        <pc:chgData name="MESTER Jens (COMM)" userId="S::jens.mester@ec.europa.eu::ef657cfa-6b26-4d47-8d1a-4e163b748440" providerId="AD" clId="Web-{30A0A085-CA68-40E7-90EC-0F511C9E3733}" dt="2020-11-10T10:32:13.292" v="465" actId="20577"/>
        <pc:sldMkLst>
          <pc:docMk/>
          <pc:sldMk cId="2255907024" sldId="359"/>
        </pc:sldMkLst>
        <pc:spChg chg="mod">
          <ac:chgData name="MESTER Jens (COMM)" userId="S::jens.mester@ec.europa.eu::ef657cfa-6b26-4d47-8d1a-4e163b748440" providerId="AD" clId="Web-{30A0A085-CA68-40E7-90EC-0F511C9E3733}" dt="2020-11-10T10:32:13.292" v="465" actId="20577"/>
          <ac:spMkLst>
            <pc:docMk/>
            <pc:sldMk cId="2255907024" sldId="359"/>
            <ac:spMk id="2" creationId="{00000000-0000-0000-0000-000000000000}"/>
          </ac:spMkLst>
        </pc:spChg>
      </pc:sldChg>
      <pc:sldChg chg="del">
        <pc:chgData name="MESTER Jens (COMM)" userId="S::jens.mester@ec.europa.eu::ef657cfa-6b26-4d47-8d1a-4e163b748440" providerId="AD" clId="Web-{30A0A085-CA68-40E7-90EC-0F511C9E3733}" dt="2020-11-10T10:30:50.229" v="456"/>
        <pc:sldMkLst>
          <pc:docMk/>
          <pc:sldMk cId="3570634390" sldId="360"/>
        </pc:sldMkLst>
      </pc:sldChg>
      <pc:sldChg chg="modSp">
        <pc:chgData name="MESTER Jens (COMM)" userId="S::jens.mester@ec.europa.eu::ef657cfa-6b26-4d47-8d1a-4e163b748440" providerId="AD" clId="Web-{30A0A085-CA68-40E7-90EC-0F511C9E3733}" dt="2020-11-10T10:28:59.071" v="444" actId="20577"/>
        <pc:sldMkLst>
          <pc:docMk/>
          <pc:sldMk cId="2824978251" sldId="363"/>
        </pc:sldMkLst>
        <pc:spChg chg="mod">
          <ac:chgData name="MESTER Jens (COMM)" userId="S::jens.mester@ec.europa.eu::ef657cfa-6b26-4d47-8d1a-4e163b748440" providerId="AD" clId="Web-{30A0A085-CA68-40E7-90EC-0F511C9E3733}" dt="2020-11-10T10:28:59.071" v="444" actId="20577"/>
          <ac:spMkLst>
            <pc:docMk/>
            <pc:sldMk cId="2824978251" sldId="363"/>
            <ac:spMk id="3" creationId="{00000000-0000-0000-0000-000000000000}"/>
          </ac:spMkLst>
        </pc:spChg>
      </pc:sldChg>
      <pc:sldChg chg="modSp add replId">
        <pc:chgData name="MESTER Jens (COMM)" userId="S::jens.mester@ec.europa.eu::ef657cfa-6b26-4d47-8d1a-4e163b748440" providerId="AD" clId="Web-{30A0A085-CA68-40E7-90EC-0F511C9E3733}" dt="2020-11-10T10:29:41.790" v="449" actId="20577"/>
        <pc:sldMkLst>
          <pc:docMk/>
          <pc:sldMk cId="876264213" sldId="365"/>
        </pc:sldMkLst>
        <pc:spChg chg="mod">
          <ac:chgData name="MESTER Jens (COMM)" userId="S::jens.mester@ec.europa.eu::ef657cfa-6b26-4d47-8d1a-4e163b748440" providerId="AD" clId="Web-{30A0A085-CA68-40E7-90EC-0F511C9E3733}" dt="2020-11-10T10:29:41.790" v="449" actId="20577"/>
          <ac:spMkLst>
            <pc:docMk/>
            <pc:sldMk cId="876264213" sldId="365"/>
            <ac:spMk id="3" creationId="{00000000-0000-0000-0000-000000000000}"/>
          </ac:spMkLst>
        </pc:spChg>
      </pc:sldChg>
      <pc:sldChg chg="add replId">
        <pc:chgData name="MESTER Jens (COMM)" userId="S::jens.mester@ec.europa.eu::ef657cfa-6b26-4d47-8d1a-4e163b748440" providerId="AD" clId="Web-{30A0A085-CA68-40E7-90EC-0F511C9E3733}" dt="2020-11-10T10:30:38.400" v="453"/>
        <pc:sldMkLst>
          <pc:docMk/>
          <pc:sldMk cId="1612639800" sldId="366"/>
        </pc:sldMkLst>
      </pc:sldChg>
      <pc:sldChg chg="add replId">
        <pc:chgData name="MESTER Jens (COMM)" userId="S::jens.mester@ec.europa.eu::ef657cfa-6b26-4d47-8d1a-4e163b748440" providerId="AD" clId="Web-{30A0A085-CA68-40E7-90EC-0F511C9E3733}" dt="2020-11-10T10:30:38.541" v="454"/>
        <pc:sldMkLst>
          <pc:docMk/>
          <pc:sldMk cId="627226925" sldId="367"/>
        </pc:sldMkLst>
      </pc:sldChg>
      <pc:sldChg chg="add replId">
        <pc:chgData name="MESTER Jens (COMM)" userId="S::jens.mester@ec.europa.eu::ef657cfa-6b26-4d47-8d1a-4e163b748440" providerId="AD" clId="Web-{30A0A085-CA68-40E7-90EC-0F511C9E3733}" dt="2020-11-10T10:30:38.619" v="455"/>
        <pc:sldMkLst>
          <pc:docMk/>
          <pc:sldMk cId="3463033867" sldId="368"/>
        </pc:sldMkLst>
      </pc:sldChg>
    </pc:docChg>
  </pc:docChgLst>
  <pc:docChgLst>
    <pc:chgData name="FRANTZIS Padelis (COMM-EXT)" userId="S::panteleimon.frantzis@ext.ec.europa.eu::c8517239-c7f5-44cf-b420-3393fac22dd7" providerId="AD" clId="Web-{68D0BF87-8EF0-4420-9CA5-8B89F3060C32}"/>
    <pc:docChg chg="delSld modSld">
      <pc:chgData name="FRANTZIS Padelis (COMM-EXT)" userId="S::panteleimon.frantzis@ext.ec.europa.eu::c8517239-c7f5-44cf-b420-3393fac22dd7" providerId="AD" clId="Web-{68D0BF87-8EF0-4420-9CA5-8B89F3060C32}" dt="2020-11-10T16:32:52.828" v="403" actId="14100"/>
      <pc:docMkLst>
        <pc:docMk/>
      </pc:docMkLst>
      <pc:sldChg chg="del">
        <pc:chgData name="FRANTZIS Padelis (COMM-EXT)" userId="S::panteleimon.frantzis@ext.ec.europa.eu::c8517239-c7f5-44cf-b420-3393fac22dd7" providerId="AD" clId="Web-{68D0BF87-8EF0-4420-9CA5-8B89F3060C32}" dt="2020-11-10T16:09:59.165" v="78"/>
        <pc:sldMkLst>
          <pc:docMk/>
          <pc:sldMk cId="1121371840" sldId="258"/>
        </pc:sldMkLst>
      </pc:sldChg>
      <pc:sldChg chg="modSp">
        <pc:chgData name="FRANTZIS Padelis (COMM-EXT)" userId="S::panteleimon.frantzis@ext.ec.europa.eu::c8517239-c7f5-44cf-b420-3393fac22dd7" providerId="AD" clId="Web-{68D0BF87-8EF0-4420-9CA5-8B89F3060C32}" dt="2020-11-10T16:32:52.828" v="403" actId="14100"/>
        <pc:sldMkLst>
          <pc:docMk/>
          <pc:sldMk cId="4273619315" sldId="284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32:52.828" v="403" actId="14100"/>
          <ac:spMkLst>
            <pc:docMk/>
            <pc:sldMk cId="4273619315" sldId="284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31:34.623" v="365" actId="20577"/>
          <ac:spMkLst>
            <pc:docMk/>
            <pc:sldMk cId="4273619315" sldId="284"/>
            <ac:spMk id="4" creationId="{00000000-0000-0000-0000-000000000000}"/>
          </ac:spMkLst>
        </pc:spChg>
      </pc:sldChg>
      <pc:sldChg chg="addSp delSp modSp">
        <pc:chgData name="FRANTZIS Padelis (COMM-EXT)" userId="S::panteleimon.frantzis@ext.ec.europa.eu::c8517239-c7f5-44cf-b420-3393fac22dd7" providerId="AD" clId="Web-{68D0BF87-8EF0-4420-9CA5-8B89F3060C32}" dt="2020-11-10T16:19:07.799" v="224" actId="14100"/>
        <pc:sldMkLst>
          <pc:docMk/>
          <pc:sldMk cId="1393719160" sldId="311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18:34.814" v="215" actId="1076"/>
          <ac:spMkLst>
            <pc:docMk/>
            <pc:sldMk cId="1393719160" sldId="311"/>
            <ac:spMk id="2" creationId="{00000000-0000-0000-0000-000000000000}"/>
          </ac:spMkLst>
        </pc:spChg>
        <pc:spChg chg="add del mod">
          <ac:chgData name="FRANTZIS Padelis (COMM-EXT)" userId="S::panteleimon.frantzis@ext.ec.europa.eu::c8517239-c7f5-44cf-b420-3393fac22dd7" providerId="AD" clId="Web-{68D0BF87-8EF0-4420-9CA5-8B89F3060C32}" dt="2020-11-10T16:19:07.799" v="224" actId="14100"/>
          <ac:spMkLst>
            <pc:docMk/>
            <pc:sldMk cId="1393719160" sldId="311"/>
            <ac:spMk id="3" creationId="{00000000-0000-0000-0000-000000000000}"/>
          </ac:spMkLst>
        </pc:spChg>
        <pc:spChg chg="add del mod">
          <ac:chgData name="FRANTZIS Padelis (COMM-EXT)" userId="S::panteleimon.frantzis@ext.ec.europa.eu::c8517239-c7f5-44cf-b420-3393fac22dd7" providerId="AD" clId="Web-{68D0BF87-8EF0-4420-9CA5-8B89F3060C32}" dt="2020-11-10T16:13:20.434" v="123"/>
          <ac:spMkLst>
            <pc:docMk/>
            <pc:sldMk cId="1393719160" sldId="311"/>
            <ac:spMk id="5" creationId="{444FD227-2120-4DA2-9ABD-9487EFAB6394}"/>
          </ac:spMkLst>
        </pc:spChg>
      </pc:sldChg>
      <pc:sldChg chg="addSp delSp modSp">
        <pc:chgData name="FRANTZIS Padelis (COMM-EXT)" userId="S::panteleimon.frantzis@ext.ec.europa.eu::c8517239-c7f5-44cf-b420-3393fac22dd7" providerId="AD" clId="Web-{68D0BF87-8EF0-4420-9CA5-8B89F3060C32}" dt="2020-11-10T16:11:47.058" v="98" actId="14100"/>
        <pc:sldMkLst>
          <pc:docMk/>
          <pc:sldMk cId="2124802425" sldId="312"/>
        </pc:sldMkLst>
        <pc:spChg chg="add del mod">
          <ac:chgData name="FRANTZIS Padelis (COMM-EXT)" userId="S::panteleimon.frantzis@ext.ec.europa.eu::c8517239-c7f5-44cf-b420-3393fac22dd7" providerId="AD" clId="Web-{68D0BF87-8EF0-4420-9CA5-8B89F3060C32}" dt="2020-11-10T16:11:31.308" v="95"/>
          <ac:spMkLst>
            <pc:docMk/>
            <pc:sldMk cId="2124802425" sldId="312"/>
            <ac:spMk id="6" creationId="{FD248754-5181-4B94-BFE1-36F99FFA8FE0}"/>
          </ac:spMkLst>
        </pc:spChg>
        <pc:picChg chg="add mod">
          <ac:chgData name="FRANTZIS Padelis (COMM-EXT)" userId="S::panteleimon.frantzis@ext.ec.europa.eu::c8517239-c7f5-44cf-b420-3393fac22dd7" providerId="AD" clId="Web-{68D0BF87-8EF0-4420-9CA5-8B89F3060C32}" dt="2020-11-10T16:11:47.058" v="98" actId="14100"/>
          <ac:picMkLst>
            <pc:docMk/>
            <pc:sldMk cId="2124802425" sldId="312"/>
            <ac:picMk id="2" creationId="{E21F224D-CA29-4BAC-8079-32A98BDCF511}"/>
          </ac:picMkLst>
        </pc:picChg>
        <pc:picChg chg="del mod modCrop">
          <ac:chgData name="FRANTZIS Padelis (COMM-EXT)" userId="S::panteleimon.frantzis@ext.ec.europa.eu::c8517239-c7f5-44cf-b420-3393fac22dd7" providerId="AD" clId="Web-{68D0BF87-8EF0-4420-9CA5-8B89F3060C32}" dt="2020-11-10T16:11:27.011" v="92"/>
          <ac:picMkLst>
            <pc:docMk/>
            <pc:sldMk cId="2124802425" sldId="312"/>
            <ac:picMk id="3" creationId="{00000000-0000-0000-0000-000000000000}"/>
          </ac:picMkLst>
        </pc:pic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22:02.255" v="252" actId="1076"/>
        <pc:sldMkLst>
          <pc:docMk/>
          <pc:sldMk cId="1392617668" sldId="354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2:02.255" v="252" actId="1076"/>
          <ac:spMkLst>
            <pc:docMk/>
            <pc:sldMk cId="1392617668" sldId="354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1:45.833" v="249" actId="1076"/>
          <ac:spMkLst>
            <pc:docMk/>
            <pc:sldMk cId="1392617668" sldId="354"/>
            <ac:spMk id="3" creationId="{00000000-0000-0000-0000-000000000000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21:31.489" v="246" actId="1076"/>
        <pc:sldMkLst>
          <pc:docMk/>
          <pc:sldMk cId="3066979899" sldId="355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1:31.489" v="246" actId="1076"/>
          <ac:spMkLst>
            <pc:docMk/>
            <pc:sldMk cId="3066979899" sldId="355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1:16.504" v="243" actId="1076"/>
          <ac:spMkLst>
            <pc:docMk/>
            <pc:sldMk cId="3066979899" sldId="355"/>
            <ac:spMk id="3" creationId="{00000000-0000-0000-0000-000000000000}"/>
          </ac:spMkLst>
        </pc:spChg>
      </pc:sldChg>
      <pc:sldChg chg="delSp modSp">
        <pc:chgData name="FRANTZIS Padelis (COMM-EXT)" userId="S::panteleimon.frantzis@ext.ec.europa.eu::c8517239-c7f5-44cf-b420-3393fac22dd7" providerId="AD" clId="Web-{68D0BF87-8EF0-4420-9CA5-8B89F3060C32}" dt="2020-11-10T16:25:58.587" v="295" actId="14100"/>
        <pc:sldMkLst>
          <pc:docMk/>
          <pc:sldMk cId="2845594142" sldId="356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5:58.587" v="295" actId="14100"/>
          <ac:spMkLst>
            <pc:docMk/>
            <pc:sldMk cId="2845594142" sldId="356"/>
            <ac:spMk id="4" creationId="{00000000-0000-0000-0000-000000000000}"/>
          </ac:spMkLst>
        </pc:spChg>
        <pc:spChg chg="del">
          <ac:chgData name="FRANTZIS Padelis (COMM-EXT)" userId="S::panteleimon.frantzis@ext.ec.europa.eu::c8517239-c7f5-44cf-b420-3393fac22dd7" providerId="AD" clId="Web-{68D0BF87-8EF0-4420-9CA5-8B89F3060C32}" dt="2020-11-10T16:20:34.863" v="235"/>
          <ac:spMkLst>
            <pc:docMk/>
            <pc:sldMk cId="2845594142" sldId="356"/>
            <ac:spMk id="5" creationId="{00000000-0000-0000-0000-000000000000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20:08.644" v="233" actId="1076"/>
        <pc:sldMkLst>
          <pc:docMk/>
          <pc:sldMk cId="1061421785" sldId="357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0:00.487" v="232" actId="1076"/>
          <ac:spMkLst>
            <pc:docMk/>
            <pc:sldMk cId="1061421785" sldId="357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19:29.065" v="227" actId="1076"/>
          <ac:spMkLst>
            <pc:docMk/>
            <pc:sldMk cId="1061421785" sldId="357"/>
            <ac:spMk id="3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0:08.644" v="233" actId="1076"/>
          <ac:spMkLst>
            <pc:docMk/>
            <pc:sldMk cId="1061421785" sldId="357"/>
            <ac:spMk id="4" creationId="{E068FEB1-772F-4965-8CD6-6DA0C531E6AF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19:00.424" v="222" actId="14100"/>
        <pc:sldMkLst>
          <pc:docMk/>
          <pc:sldMk cId="2255907024" sldId="359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18:45.846" v="218" actId="1076"/>
          <ac:spMkLst>
            <pc:docMk/>
            <pc:sldMk cId="2255907024" sldId="359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19:00.424" v="222" actId="14100"/>
          <ac:spMkLst>
            <pc:docMk/>
            <pc:sldMk cId="2255907024" sldId="359"/>
            <ac:spMk id="3" creationId="{00000000-0000-0000-0000-000000000000}"/>
          </ac:spMkLst>
        </pc:spChg>
      </pc:sldChg>
      <pc:sldChg chg="addSp modSp">
        <pc:chgData name="FRANTZIS Padelis (COMM-EXT)" userId="S::panteleimon.frantzis@ext.ec.europa.eu::c8517239-c7f5-44cf-b420-3393fac22dd7" providerId="AD" clId="Web-{68D0BF87-8EF0-4420-9CA5-8B89F3060C32}" dt="2020-11-10T16:13:02.075" v="121" actId="1076"/>
        <pc:sldMkLst>
          <pc:docMk/>
          <pc:sldMk cId="324126398" sldId="362"/>
        </pc:sldMkLst>
        <pc:spChg chg="add mod ord">
          <ac:chgData name="FRANTZIS Padelis (COMM-EXT)" userId="S::panteleimon.frantzis@ext.ec.europa.eu::c8517239-c7f5-44cf-b420-3393fac22dd7" providerId="AD" clId="Web-{68D0BF87-8EF0-4420-9CA5-8B89F3060C32}" dt="2020-11-10T16:12:32.512" v="111"/>
          <ac:spMkLst>
            <pc:docMk/>
            <pc:sldMk cId="324126398" sldId="362"/>
            <ac:spMk id="4" creationId="{0338EEBF-7EDA-4996-8238-1355F91FEED5}"/>
          </ac:spMkLst>
        </pc:spChg>
        <pc:picChg chg="mod">
          <ac:chgData name="FRANTZIS Padelis (COMM-EXT)" userId="S::panteleimon.frantzis@ext.ec.europa.eu::c8517239-c7f5-44cf-b420-3393fac22dd7" providerId="AD" clId="Web-{68D0BF87-8EF0-4420-9CA5-8B89F3060C32}" dt="2020-11-10T16:12:52.590" v="116" actId="1076"/>
          <ac:picMkLst>
            <pc:docMk/>
            <pc:sldMk cId="324126398" sldId="362"/>
            <ac:picMk id="2" creationId="{00000000-0000-0000-0000-000000000000}"/>
          </ac:picMkLst>
        </pc:picChg>
        <pc:picChg chg="mod modCrop">
          <ac:chgData name="FRANTZIS Padelis (COMM-EXT)" userId="S::panteleimon.frantzis@ext.ec.europa.eu::c8517239-c7f5-44cf-b420-3393fac22dd7" providerId="AD" clId="Web-{68D0BF87-8EF0-4420-9CA5-8B89F3060C32}" dt="2020-11-10T16:12:54.949" v="118" actId="1076"/>
          <ac:picMkLst>
            <pc:docMk/>
            <pc:sldMk cId="324126398" sldId="362"/>
            <ac:picMk id="3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13:02.075" v="121" actId="1076"/>
          <ac:picMkLst>
            <pc:docMk/>
            <pc:sldMk cId="324126398" sldId="362"/>
            <ac:picMk id="8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12:57.715" v="120" actId="1076"/>
          <ac:picMkLst>
            <pc:docMk/>
            <pc:sldMk cId="324126398" sldId="362"/>
            <ac:picMk id="9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12:56.403" v="119" actId="1076"/>
          <ac:picMkLst>
            <pc:docMk/>
            <pc:sldMk cId="324126398" sldId="362"/>
            <ac:picMk id="10" creationId="{00000000-0000-0000-0000-000000000000}"/>
          </ac:picMkLst>
        </pc:picChg>
      </pc:sldChg>
      <pc:sldChg chg="addSp delSp modSp">
        <pc:chgData name="FRANTZIS Padelis (COMM-EXT)" userId="S::panteleimon.frantzis@ext.ec.europa.eu::c8517239-c7f5-44cf-b420-3393fac22dd7" providerId="AD" clId="Web-{68D0BF87-8EF0-4420-9CA5-8B89F3060C32}" dt="2020-11-10T16:24:31.929" v="293" actId="1076"/>
        <pc:sldMkLst>
          <pc:docMk/>
          <pc:sldMk cId="2824978251" sldId="363"/>
        </pc:sldMkLst>
        <pc:spChg chg="del">
          <ac:chgData name="FRANTZIS Padelis (COMM-EXT)" userId="S::panteleimon.frantzis@ext.ec.europa.eu::c8517239-c7f5-44cf-b420-3393fac22dd7" providerId="AD" clId="Web-{68D0BF87-8EF0-4420-9CA5-8B89F3060C32}" dt="2020-11-10T16:23:53.132" v="289"/>
          <ac:spMkLst>
            <pc:docMk/>
            <pc:sldMk cId="2824978251" sldId="363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4:31.929" v="293" actId="1076"/>
          <ac:spMkLst>
            <pc:docMk/>
            <pc:sldMk cId="2824978251" sldId="363"/>
            <ac:spMk id="3" creationId="{00000000-0000-0000-0000-000000000000}"/>
          </ac:spMkLst>
        </pc:spChg>
        <pc:spChg chg="add mod">
          <ac:chgData name="FRANTZIS Padelis (COMM-EXT)" userId="S::panteleimon.frantzis@ext.ec.europa.eu::c8517239-c7f5-44cf-b420-3393fac22dd7" providerId="AD" clId="Web-{68D0BF87-8EF0-4420-9CA5-8B89F3060C32}" dt="2020-11-10T16:23:54.351" v="290"/>
          <ac:spMkLst>
            <pc:docMk/>
            <pc:sldMk cId="2824978251" sldId="363"/>
            <ac:spMk id="5" creationId="{F8FC993A-81FC-40C5-B428-5A71DC8CC69A}"/>
          </ac:spMkLst>
        </pc:spChg>
      </pc:sldChg>
      <pc:sldChg chg="addSp delSp modSp">
        <pc:chgData name="FRANTZIS Padelis (COMM-EXT)" userId="S::panteleimon.frantzis@ext.ec.europa.eu::c8517239-c7f5-44cf-b420-3393fac22dd7" providerId="AD" clId="Web-{68D0BF87-8EF0-4420-9CA5-8B89F3060C32}" dt="2020-11-10T16:23:50.054" v="288" actId="1076"/>
        <pc:sldMkLst>
          <pc:docMk/>
          <pc:sldMk cId="731881162" sldId="364"/>
        </pc:sldMkLst>
        <pc:spChg chg="del mod">
          <ac:chgData name="FRANTZIS Padelis (COMM-EXT)" userId="S::panteleimon.frantzis@ext.ec.europa.eu::c8517239-c7f5-44cf-b420-3393fac22dd7" providerId="AD" clId="Web-{68D0BF87-8EF0-4420-9CA5-8B89F3060C32}" dt="2020-11-10T16:23:31.944" v="283"/>
          <ac:spMkLst>
            <pc:docMk/>
            <pc:sldMk cId="731881162" sldId="364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3:50.054" v="288" actId="1076"/>
          <ac:spMkLst>
            <pc:docMk/>
            <pc:sldMk cId="731881162" sldId="364"/>
            <ac:spMk id="3" creationId="{00000000-0000-0000-0000-000000000000}"/>
          </ac:spMkLst>
        </pc:spChg>
        <pc:spChg chg="add del">
          <ac:chgData name="FRANTZIS Padelis (COMM-EXT)" userId="S::panteleimon.frantzis@ext.ec.europa.eu::c8517239-c7f5-44cf-b420-3393fac22dd7" providerId="AD" clId="Web-{68D0BF87-8EF0-4420-9CA5-8B89F3060C32}" dt="2020-11-10T16:23:29.975" v="282"/>
          <ac:spMkLst>
            <pc:docMk/>
            <pc:sldMk cId="731881162" sldId="364"/>
            <ac:spMk id="5" creationId="{3B3B60DF-47C1-4FFC-B857-1200D73E7AE2}"/>
          </ac:spMkLst>
        </pc:spChg>
        <pc:spChg chg="add mod">
          <ac:chgData name="FRANTZIS Padelis (COMM-EXT)" userId="S::panteleimon.frantzis@ext.ec.europa.eu::c8517239-c7f5-44cf-b420-3393fac22dd7" providerId="AD" clId="Web-{68D0BF87-8EF0-4420-9CA5-8B89F3060C32}" dt="2020-11-10T16:23:32.335" v="284"/>
          <ac:spMkLst>
            <pc:docMk/>
            <pc:sldMk cId="731881162" sldId="364"/>
            <ac:spMk id="7" creationId="{3CB316EE-1978-43C2-AA75-1E0B45E82D82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23:22.163" v="279" actId="14100"/>
        <pc:sldMkLst>
          <pc:docMk/>
          <pc:sldMk cId="876264213" sldId="365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3:22.163" v="279" actId="14100"/>
          <ac:spMkLst>
            <pc:docMk/>
            <pc:sldMk cId="876264213" sldId="365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22:57.209" v="257" actId="1076"/>
          <ac:spMkLst>
            <pc:docMk/>
            <pc:sldMk cId="876264213" sldId="365"/>
            <ac:spMk id="3" creationId="{00000000-0000-0000-0000-000000000000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31:24.045" v="364" actId="20577"/>
        <pc:sldMkLst>
          <pc:docMk/>
          <pc:sldMk cId="1612639800" sldId="366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31:17.623" v="361" actId="1076"/>
          <ac:spMkLst>
            <pc:docMk/>
            <pc:sldMk cId="1612639800" sldId="366"/>
            <ac:spMk id="3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31:21.123" v="362" actId="20577"/>
          <ac:spMkLst>
            <pc:docMk/>
            <pc:sldMk cId="1612639800" sldId="366"/>
            <ac:spMk id="4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31:24.045" v="364" actId="20577"/>
          <ac:spMkLst>
            <pc:docMk/>
            <pc:sldMk cId="1612639800" sldId="366"/>
            <ac:spMk id="5" creationId="{00000000-0000-0000-0000-000000000000}"/>
          </ac:spMkLst>
        </pc:spChg>
      </pc:sldChg>
      <pc:sldChg chg="modSp">
        <pc:chgData name="FRANTZIS Padelis (COMM-EXT)" userId="S::panteleimon.frantzis@ext.ec.europa.eu::c8517239-c7f5-44cf-b420-3393fac22dd7" providerId="AD" clId="Web-{68D0BF87-8EF0-4420-9CA5-8B89F3060C32}" dt="2020-11-10T16:30:31.826" v="352"/>
        <pc:sldMkLst>
          <pc:docMk/>
          <pc:sldMk cId="627226925" sldId="367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7:15.791" v="304" actId="1076"/>
          <ac:spMkLst>
            <pc:docMk/>
            <pc:sldMk cId="627226925" sldId="367"/>
            <ac:spMk id="4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30:12.810" v="350" actId="14100"/>
          <ac:spMkLst>
            <pc:docMk/>
            <pc:sldMk cId="627226925" sldId="367"/>
            <ac:spMk id="5" creationId="{00000000-0000-0000-0000-000000000000}"/>
          </ac:spMkLst>
        </pc:spChg>
        <pc:picChg chg="mod">
          <ac:chgData name="FRANTZIS Padelis (COMM-EXT)" userId="S::panteleimon.frantzis@ext.ec.europa.eu::c8517239-c7f5-44cf-b420-3393fac22dd7" providerId="AD" clId="Web-{68D0BF87-8EF0-4420-9CA5-8B89F3060C32}" dt="2020-11-10T16:30:31.826" v="352"/>
          <ac:picMkLst>
            <pc:docMk/>
            <pc:sldMk cId="627226925" sldId="367"/>
            <ac:picMk id="7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29:42.637" v="334" actId="1076"/>
          <ac:picMkLst>
            <pc:docMk/>
            <pc:sldMk cId="627226925" sldId="367"/>
            <ac:picMk id="8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29:42.653" v="335" actId="1076"/>
          <ac:picMkLst>
            <pc:docMk/>
            <pc:sldMk cId="627226925" sldId="367"/>
            <ac:picMk id="9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29:42.669" v="336" actId="1076"/>
          <ac:picMkLst>
            <pc:docMk/>
            <pc:sldMk cId="627226925" sldId="367"/>
            <ac:picMk id="10" creationId="{00000000-0000-0000-0000-000000000000}"/>
          </ac:picMkLst>
        </pc:picChg>
        <pc:picChg chg="mod">
          <ac:chgData name="FRANTZIS Padelis (COMM-EXT)" userId="S::panteleimon.frantzis@ext.ec.europa.eu::c8517239-c7f5-44cf-b420-3393fac22dd7" providerId="AD" clId="Web-{68D0BF87-8EF0-4420-9CA5-8B89F3060C32}" dt="2020-11-10T16:29:42.684" v="337" actId="1076"/>
          <ac:picMkLst>
            <pc:docMk/>
            <pc:sldMk cId="627226925" sldId="367"/>
            <ac:picMk id="11" creationId="{00000000-0000-0000-0000-000000000000}"/>
          </ac:picMkLst>
        </pc:picChg>
      </pc:sldChg>
      <pc:sldChg chg="delSp modSp">
        <pc:chgData name="FRANTZIS Padelis (COMM-EXT)" userId="S::panteleimon.frantzis@ext.ec.europa.eu::c8517239-c7f5-44cf-b420-3393fac22dd7" providerId="AD" clId="Web-{68D0BF87-8EF0-4420-9CA5-8B89F3060C32}" dt="2020-11-10T16:26:59.041" v="300"/>
        <pc:sldMkLst>
          <pc:docMk/>
          <pc:sldMk cId="3463033867" sldId="368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26:57.432" v="299" actId="14100"/>
          <ac:spMkLst>
            <pc:docMk/>
            <pc:sldMk cId="3463033867" sldId="368"/>
            <ac:spMk id="4" creationId="{00000000-0000-0000-0000-000000000000}"/>
          </ac:spMkLst>
        </pc:spChg>
        <pc:spChg chg="del">
          <ac:chgData name="FRANTZIS Padelis (COMM-EXT)" userId="S::panteleimon.frantzis@ext.ec.europa.eu::c8517239-c7f5-44cf-b420-3393fac22dd7" providerId="AD" clId="Web-{68D0BF87-8EF0-4420-9CA5-8B89F3060C32}" dt="2020-11-10T16:26:59.041" v="300"/>
          <ac:spMkLst>
            <pc:docMk/>
            <pc:sldMk cId="3463033867" sldId="368"/>
            <ac:spMk id="5" creationId="{00000000-0000-0000-0000-000000000000}"/>
          </ac:spMkLst>
        </pc:spChg>
      </pc:sldChg>
      <pc:sldChg chg="delCm">
        <pc:chgData name="FRANTZIS Padelis (COMM-EXT)" userId="S::panteleimon.frantzis@ext.ec.europa.eu::c8517239-c7f5-44cf-b420-3393fac22dd7" providerId="AD" clId="Web-{68D0BF87-8EF0-4420-9CA5-8B89F3060C32}" dt="2020-11-10T16:20:25.613" v="234"/>
        <pc:sldMkLst>
          <pc:docMk/>
          <pc:sldMk cId="660915484" sldId="369"/>
        </pc:sldMkLst>
      </pc:sldChg>
      <pc:sldChg chg="delSp modSp">
        <pc:chgData name="FRANTZIS Padelis (COMM-EXT)" userId="S::panteleimon.frantzis@ext.ec.europa.eu::c8517239-c7f5-44cf-b420-3393fac22dd7" providerId="AD" clId="Web-{68D0BF87-8EF0-4420-9CA5-8B89F3060C32}" dt="2020-11-10T16:09:44.431" v="77" actId="1076"/>
        <pc:sldMkLst>
          <pc:docMk/>
          <pc:sldMk cId="2310874067" sldId="371"/>
        </pc:sldMkLst>
        <pc:spChg chg="mod">
          <ac:chgData name="FRANTZIS Padelis (COMM-EXT)" userId="S::panteleimon.frantzis@ext.ec.europa.eu::c8517239-c7f5-44cf-b420-3393fac22dd7" providerId="AD" clId="Web-{68D0BF87-8EF0-4420-9CA5-8B89F3060C32}" dt="2020-11-10T16:08:27.648" v="39" actId="1076"/>
          <ac:spMkLst>
            <pc:docMk/>
            <pc:sldMk cId="2310874067" sldId="371"/>
            <ac:spMk id="3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07:55.726" v="32"/>
          <ac:spMkLst>
            <pc:docMk/>
            <pc:sldMk cId="2310874067" sldId="371"/>
            <ac:spMk id="6" creationId="{00000000-0000-0000-0000-000000000000}"/>
          </ac:spMkLst>
        </pc:spChg>
        <pc:spChg chg="mod ord">
          <ac:chgData name="FRANTZIS Padelis (COMM-EXT)" userId="S::panteleimon.frantzis@ext.ec.europa.eu::c8517239-c7f5-44cf-b420-3393fac22dd7" providerId="AD" clId="Web-{68D0BF87-8EF0-4420-9CA5-8B89F3060C32}" dt="2020-11-10T16:08:04.586" v="34" actId="14100"/>
          <ac:spMkLst>
            <pc:docMk/>
            <pc:sldMk cId="2310874067" sldId="371"/>
            <ac:spMk id="7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09:44.431" v="77" actId="1076"/>
          <ac:spMkLst>
            <pc:docMk/>
            <pc:sldMk cId="2310874067" sldId="371"/>
            <ac:spMk id="8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68D0BF87-8EF0-4420-9CA5-8B89F3060C32}" dt="2020-11-10T16:07:53.554" v="31" actId="1076"/>
          <ac:spMkLst>
            <pc:docMk/>
            <pc:sldMk cId="2310874067" sldId="371"/>
            <ac:spMk id="12" creationId="{00000000-0000-0000-0000-000000000000}"/>
          </ac:spMkLst>
        </pc:spChg>
        <pc:spChg chg="del">
          <ac:chgData name="FRANTZIS Padelis (COMM-EXT)" userId="S::panteleimon.frantzis@ext.ec.europa.eu::c8517239-c7f5-44cf-b420-3393fac22dd7" providerId="AD" clId="Web-{68D0BF87-8EF0-4420-9CA5-8B89F3060C32}" dt="2020-11-10T16:08:14.648" v="35"/>
          <ac:spMkLst>
            <pc:docMk/>
            <pc:sldMk cId="2310874067" sldId="371"/>
            <ac:spMk id="13" creationId="{00000000-0000-0000-0000-00000000000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7E9DFA72-51D2-4F17-9556-05D17A1F44BF}"/>
    <pc:docChg chg="modSld">
      <pc:chgData name="FRANTZIS Padelis (COMM-EXT)" userId="S::panteleimon.frantzis@ext.ec.europa.eu::c8517239-c7f5-44cf-b420-3393fac22dd7" providerId="AD" clId="Web-{7E9DFA72-51D2-4F17-9556-05D17A1F44BF}" dt="2020-11-17T21:43:28.422" v="6" actId="20577"/>
      <pc:docMkLst>
        <pc:docMk/>
      </pc:docMkLst>
      <pc:sldChg chg="modSp">
        <pc:chgData name="FRANTZIS Padelis (COMM-EXT)" userId="S::panteleimon.frantzis@ext.ec.europa.eu::c8517239-c7f5-44cf-b420-3393fac22dd7" providerId="AD" clId="Web-{7E9DFA72-51D2-4F17-9556-05D17A1F44BF}" dt="2020-11-17T21:43:28.422" v="6" actId="20577"/>
        <pc:sldMkLst>
          <pc:docMk/>
          <pc:sldMk cId="2310874067" sldId="371"/>
        </pc:sldMkLst>
        <pc:spChg chg="mod">
          <ac:chgData name="FRANTZIS Padelis (COMM-EXT)" userId="S::panteleimon.frantzis@ext.ec.europa.eu::c8517239-c7f5-44cf-b420-3393fac22dd7" providerId="AD" clId="Web-{7E9DFA72-51D2-4F17-9556-05D17A1F44BF}" dt="2020-11-17T21:43:28.422" v="6" actId="20577"/>
          <ac:spMkLst>
            <pc:docMk/>
            <pc:sldMk cId="2310874067" sldId="371"/>
            <ac:spMk id="13" creationId="{00000000-0000-0000-0000-00000000000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87C36ACA-B959-4CE7-962B-B330315F59B1}"/>
    <pc:docChg chg="modSld">
      <pc:chgData name="FRANTZIS Padelis (COMM-EXT)" userId="S::panteleimon.frantzis@ext.ec.europa.eu::c8517239-c7f5-44cf-b420-3393fac22dd7" providerId="AD" clId="Web-{87C36ACA-B959-4CE7-962B-B330315F59B1}" dt="2020-11-17T21:40:41.718" v="15"/>
      <pc:docMkLst>
        <pc:docMk/>
      </pc:docMkLst>
      <pc:sldChg chg="delCm">
        <pc:chgData name="FRANTZIS Padelis (COMM-EXT)" userId="S::panteleimon.frantzis@ext.ec.europa.eu::c8517239-c7f5-44cf-b420-3393fac22dd7" providerId="AD" clId="Web-{87C36ACA-B959-4CE7-962B-B330315F59B1}" dt="2020-11-17T21:38:48.076" v="0"/>
        <pc:sldMkLst>
          <pc:docMk/>
          <pc:sldMk cId="3266925382" sldId="378"/>
        </pc:sldMkLst>
      </pc:sldChg>
      <pc:sldChg chg="delCm">
        <pc:chgData name="FRANTZIS Padelis (COMM-EXT)" userId="S::panteleimon.frantzis@ext.ec.europa.eu::c8517239-c7f5-44cf-b420-3393fac22dd7" providerId="AD" clId="Web-{87C36ACA-B959-4CE7-962B-B330315F59B1}" dt="2020-11-17T21:40:41.718" v="15"/>
        <pc:sldMkLst>
          <pc:docMk/>
          <pc:sldMk cId="3154778286" sldId="383"/>
        </pc:sldMkLst>
      </pc:sldChg>
      <pc:sldChg chg="modSp delCm">
        <pc:chgData name="FRANTZIS Padelis (COMM-EXT)" userId="S::panteleimon.frantzis@ext.ec.europa.eu::c8517239-c7f5-44cf-b420-3393fac22dd7" providerId="AD" clId="Web-{87C36ACA-B959-4CE7-962B-B330315F59B1}" dt="2020-11-17T21:39:50.202" v="14" actId="20577"/>
        <pc:sldMkLst>
          <pc:docMk/>
          <pc:sldMk cId="1530620672" sldId="385"/>
        </pc:sldMkLst>
        <pc:spChg chg="mod">
          <ac:chgData name="FRANTZIS Padelis (COMM-EXT)" userId="S::panteleimon.frantzis@ext.ec.europa.eu::c8517239-c7f5-44cf-b420-3393fac22dd7" providerId="AD" clId="Web-{87C36ACA-B959-4CE7-962B-B330315F59B1}" dt="2020-11-17T21:39:50.202" v="14" actId="20577"/>
          <ac:spMkLst>
            <pc:docMk/>
            <pc:sldMk cId="1530620672" sldId="385"/>
            <ac:spMk id="2" creationId="{6D398F4D-1DBF-46A7-B944-37B4E75315B1}"/>
          </ac:spMkLst>
        </pc:spChg>
      </pc:sldChg>
    </pc:docChg>
  </pc:docChgLst>
  <pc:docChgLst>
    <pc:chgData name="ATUTXA SARRIA Xabier (COMM)" userId="S::xabier.atutxa@ec.europa.eu::f17c9b2b-8ba2-44ae-8afb-2352d0050962" providerId="AD" clId="Web-{155B3B2A-6627-4CD3-AA79-2AB47FA9FDD2}"/>
    <pc:docChg chg="modSld">
      <pc:chgData name="ATUTXA SARRIA Xabier (COMM)" userId="S::xabier.atutxa@ec.europa.eu::f17c9b2b-8ba2-44ae-8afb-2352d0050962" providerId="AD" clId="Web-{155B3B2A-6627-4CD3-AA79-2AB47FA9FDD2}" dt="2020-11-09T17:22:50.696" v="461" actId="20577"/>
      <pc:docMkLst>
        <pc:docMk/>
      </pc:docMkLst>
      <pc:sldChg chg="modSp">
        <pc:chgData name="ATUTXA SARRIA Xabier (COMM)" userId="S::xabier.atutxa@ec.europa.eu::f17c9b2b-8ba2-44ae-8afb-2352d0050962" providerId="AD" clId="Web-{155B3B2A-6627-4CD3-AA79-2AB47FA9FDD2}" dt="2020-11-09T17:22:50.696" v="461" actId="20577"/>
        <pc:sldMkLst>
          <pc:docMk/>
          <pc:sldMk cId="1061421785" sldId="357"/>
        </pc:sldMkLst>
        <pc:spChg chg="mod">
          <ac:chgData name="ATUTXA SARRIA Xabier (COMM)" userId="S::xabier.atutxa@ec.europa.eu::f17c9b2b-8ba2-44ae-8afb-2352d0050962" providerId="AD" clId="Web-{155B3B2A-6627-4CD3-AA79-2AB47FA9FDD2}" dt="2020-11-09T17:22:50.696" v="461" actId="20577"/>
          <ac:spMkLst>
            <pc:docMk/>
            <pc:sldMk cId="1061421785" sldId="357"/>
            <ac:spMk id="2" creationId="{00000000-0000-0000-0000-00000000000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AEBB1A33-3474-454F-8DEC-A93B63D7CA5C}"/>
    <pc:docChg chg="modSld">
      <pc:chgData name="FRANTZIS Padelis (COMM-EXT)" userId="S::panteleimon.frantzis@ext.ec.europa.eu::c8517239-c7f5-44cf-b420-3393fac22dd7" providerId="AD" clId="Web-{AEBB1A33-3474-454F-8DEC-A93B63D7CA5C}" dt="2020-11-16T14:59:32.871" v="9" actId="14100"/>
      <pc:docMkLst>
        <pc:docMk/>
      </pc:docMkLst>
      <pc:sldChg chg="modSp addCm">
        <pc:chgData name="FRANTZIS Padelis (COMM-EXT)" userId="S::panteleimon.frantzis@ext.ec.europa.eu::c8517239-c7f5-44cf-b420-3393fac22dd7" providerId="AD" clId="Web-{AEBB1A33-3474-454F-8DEC-A93B63D7CA5C}" dt="2020-11-16T14:59:32.871" v="9" actId="14100"/>
        <pc:sldMkLst>
          <pc:docMk/>
          <pc:sldMk cId="3266925382" sldId="378"/>
        </pc:sldMkLst>
        <pc:spChg chg="mod">
          <ac:chgData name="FRANTZIS Padelis (COMM-EXT)" userId="S::panteleimon.frantzis@ext.ec.europa.eu::c8517239-c7f5-44cf-b420-3393fac22dd7" providerId="AD" clId="Web-{AEBB1A33-3474-454F-8DEC-A93B63D7CA5C}" dt="2020-11-16T14:58:23.569" v="2" actId="20577"/>
          <ac:spMkLst>
            <pc:docMk/>
            <pc:sldMk cId="3266925382" sldId="378"/>
            <ac:spMk id="16" creationId="{CF919CF0-B8CD-4F49-8946-9175D56ECE34}"/>
          </ac:spMkLst>
        </pc:spChg>
        <pc:spChg chg="mod">
          <ac:chgData name="FRANTZIS Padelis (COMM-EXT)" userId="S::panteleimon.frantzis@ext.ec.europa.eu::c8517239-c7f5-44cf-b420-3393fac22dd7" providerId="AD" clId="Web-{AEBB1A33-3474-454F-8DEC-A93B63D7CA5C}" dt="2020-11-16T14:59:32.871" v="9" actId="14100"/>
          <ac:spMkLst>
            <pc:docMk/>
            <pc:sldMk cId="3266925382" sldId="378"/>
            <ac:spMk id="17" creationId="{05577C49-8C68-42C8-8AB2-9EF1EAF331C1}"/>
          </ac:spMkLst>
        </pc:spChg>
      </pc:sldChg>
    </pc:docChg>
  </pc:docChgLst>
  <pc:docChgLst>
    <pc:chgData name="MESTER Jens (COMM)" userId="S::jens.mester@ec.europa.eu::ef657cfa-6b26-4d47-8d1a-4e163b748440" providerId="AD" clId="Web-{1815A7CD-8F83-4034-983C-F5A91F183D22}"/>
    <pc:docChg chg="modSld sldOrd">
      <pc:chgData name="MESTER Jens (COMM)" userId="S::jens.mester@ec.europa.eu::ef657cfa-6b26-4d47-8d1a-4e163b748440" providerId="AD" clId="Web-{1815A7CD-8F83-4034-983C-F5A91F183D22}" dt="2020-11-13T17:40:23.634" v="301" actId="20577"/>
      <pc:docMkLst>
        <pc:docMk/>
      </pc:docMkLst>
      <pc:sldChg chg="modSp">
        <pc:chgData name="MESTER Jens (COMM)" userId="S::jens.mester@ec.europa.eu::ef657cfa-6b26-4d47-8d1a-4e163b748440" providerId="AD" clId="Web-{1815A7CD-8F83-4034-983C-F5A91F183D22}" dt="2020-11-13T17:22:17.793" v="16" actId="14100"/>
        <pc:sldMkLst>
          <pc:docMk/>
          <pc:sldMk cId="2285500241" sldId="377"/>
        </pc:sldMkLst>
        <pc:spChg chg="mod">
          <ac:chgData name="MESTER Jens (COMM)" userId="S::jens.mester@ec.europa.eu::ef657cfa-6b26-4d47-8d1a-4e163b748440" providerId="AD" clId="Web-{1815A7CD-8F83-4034-983C-F5A91F183D22}" dt="2020-11-13T17:22:17.793" v="16" actId="14100"/>
          <ac:spMkLst>
            <pc:docMk/>
            <pc:sldMk cId="2285500241" sldId="377"/>
            <ac:spMk id="14" creationId="{AA7C70E0-B15F-4357-A20A-5E73225D4AFA}"/>
          </ac:spMkLst>
        </pc:spChg>
        <pc:picChg chg="mod">
          <ac:chgData name="MESTER Jens (COMM)" userId="S::jens.mester@ec.europa.eu::ef657cfa-6b26-4d47-8d1a-4e163b748440" providerId="AD" clId="Web-{1815A7CD-8F83-4034-983C-F5A91F183D22}" dt="2020-11-13T17:21:38.199" v="7" actId="1076"/>
          <ac:picMkLst>
            <pc:docMk/>
            <pc:sldMk cId="2285500241" sldId="377"/>
            <ac:picMk id="20" creationId="{761E2952-BEBA-4627-AAE2-B92D0972C311}"/>
          </ac:picMkLst>
        </pc:picChg>
      </pc:sldChg>
      <pc:sldChg chg="modSp">
        <pc:chgData name="MESTER Jens (COMM)" userId="S::jens.mester@ec.europa.eu::ef657cfa-6b26-4d47-8d1a-4e163b748440" providerId="AD" clId="Web-{1815A7CD-8F83-4034-983C-F5A91F183D22}" dt="2020-11-13T17:23:52.452" v="24" actId="14100"/>
        <pc:sldMkLst>
          <pc:docMk/>
          <pc:sldMk cId="620360183" sldId="379"/>
        </pc:sldMkLst>
        <pc:spChg chg="mod">
          <ac:chgData name="MESTER Jens (COMM)" userId="S::jens.mester@ec.europa.eu::ef657cfa-6b26-4d47-8d1a-4e163b748440" providerId="AD" clId="Web-{1815A7CD-8F83-4034-983C-F5A91F183D22}" dt="2020-11-13T17:23:52.452" v="24" actId="14100"/>
          <ac:spMkLst>
            <pc:docMk/>
            <pc:sldMk cId="620360183" sldId="379"/>
            <ac:spMk id="3" creationId="{52D5ED1D-C278-420A-AD13-E007B5591A63}"/>
          </ac:spMkLst>
        </pc:spChg>
      </pc:sldChg>
      <pc:sldChg chg="modSp">
        <pc:chgData name="MESTER Jens (COMM)" userId="S::jens.mester@ec.europa.eu::ef657cfa-6b26-4d47-8d1a-4e163b748440" providerId="AD" clId="Web-{1815A7CD-8F83-4034-983C-F5A91F183D22}" dt="2020-11-13T17:26:02.565" v="46" actId="20577"/>
        <pc:sldMkLst>
          <pc:docMk/>
          <pc:sldMk cId="3096761891" sldId="380"/>
        </pc:sldMkLst>
        <pc:spChg chg="mod">
          <ac:chgData name="MESTER Jens (COMM)" userId="S::jens.mester@ec.europa.eu::ef657cfa-6b26-4d47-8d1a-4e163b748440" providerId="AD" clId="Web-{1815A7CD-8F83-4034-983C-F5A91F183D22}" dt="2020-11-13T17:26:02.565" v="46" actId="20577"/>
          <ac:spMkLst>
            <pc:docMk/>
            <pc:sldMk cId="3096761891" sldId="380"/>
            <ac:spMk id="7" creationId="{B610332C-EC4E-4D83-B96A-94039EEBE94A}"/>
          </ac:spMkLst>
        </pc:spChg>
      </pc:sldChg>
      <pc:sldChg chg="modSp">
        <pc:chgData name="MESTER Jens (COMM)" userId="S::jens.mester@ec.europa.eu::ef657cfa-6b26-4d47-8d1a-4e163b748440" providerId="AD" clId="Web-{1815A7CD-8F83-4034-983C-F5A91F183D22}" dt="2020-11-13T17:40:23.634" v="301" actId="20577"/>
        <pc:sldMkLst>
          <pc:docMk/>
          <pc:sldMk cId="2613783388" sldId="384"/>
        </pc:sldMkLst>
        <pc:spChg chg="mod">
          <ac:chgData name="MESTER Jens (COMM)" userId="S::jens.mester@ec.europa.eu::ef657cfa-6b26-4d47-8d1a-4e163b748440" providerId="AD" clId="Web-{1815A7CD-8F83-4034-983C-F5A91F183D22}" dt="2020-11-13T17:38:18.287" v="223" actId="20577"/>
          <ac:spMkLst>
            <pc:docMk/>
            <pc:sldMk cId="2613783388" sldId="384"/>
            <ac:spMk id="2" creationId="{6886B07C-C0B7-41ED-AA70-890A9DB2E129}"/>
          </ac:spMkLst>
        </pc:spChg>
        <pc:spChg chg="mod">
          <ac:chgData name="MESTER Jens (COMM)" userId="S::jens.mester@ec.europa.eu::ef657cfa-6b26-4d47-8d1a-4e163b748440" providerId="AD" clId="Web-{1815A7CD-8F83-4034-983C-F5A91F183D22}" dt="2020-11-13T17:40:23.634" v="301" actId="20577"/>
          <ac:spMkLst>
            <pc:docMk/>
            <pc:sldMk cId="2613783388" sldId="384"/>
            <ac:spMk id="7" creationId="{757C6672-D27E-4041-8A35-DF06A2B6072A}"/>
          </ac:spMkLst>
        </pc:spChg>
      </pc:sldChg>
      <pc:sldChg chg="modSp ord">
        <pc:chgData name="MESTER Jens (COMM)" userId="S::jens.mester@ec.europa.eu::ef657cfa-6b26-4d47-8d1a-4e163b748440" providerId="AD" clId="Web-{1815A7CD-8F83-4034-983C-F5A91F183D22}" dt="2020-11-13T17:33:42.436" v="155" actId="20577"/>
        <pc:sldMkLst>
          <pc:docMk/>
          <pc:sldMk cId="3993365092" sldId="386"/>
        </pc:sldMkLst>
        <pc:spChg chg="mod">
          <ac:chgData name="MESTER Jens (COMM)" userId="S::jens.mester@ec.europa.eu::ef657cfa-6b26-4d47-8d1a-4e163b748440" providerId="AD" clId="Web-{1815A7CD-8F83-4034-983C-F5A91F183D22}" dt="2020-11-13T17:31:44.011" v="149" actId="20577"/>
          <ac:spMkLst>
            <pc:docMk/>
            <pc:sldMk cId="3993365092" sldId="386"/>
            <ac:spMk id="3" creationId="{52D5ED1D-C278-420A-AD13-E007B5591A63}"/>
          </ac:spMkLst>
        </pc:spChg>
        <pc:spChg chg="mod">
          <ac:chgData name="MESTER Jens (COMM)" userId="S::jens.mester@ec.europa.eu::ef657cfa-6b26-4d47-8d1a-4e163b748440" providerId="AD" clId="Web-{1815A7CD-8F83-4034-983C-F5A91F183D22}" dt="2020-11-13T17:33:42.436" v="155" actId="20577"/>
          <ac:spMkLst>
            <pc:docMk/>
            <pc:sldMk cId="3993365092" sldId="386"/>
            <ac:spMk id="7" creationId="{037C51CD-090E-4619-A93B-07B5F8D74FB0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4D63CC35-AAD4-49BF-8BC1-E9ED02AAD45C}"/>
    <pc:docChg chg="addSld delSld modSld sldOrd">
      <pc:chgData name="FRANTZIS Padelis (COMM-EXT)" userId="S::panteleimon.frantzis@ext.ec.europa.eu::c8517239-c7f5-44cf-b420-3393fac22dd7" providerId="AD" clId="Web-{4D63CC35-AAD4-49BF-8BC1-E9ED02AAD45C}" dt="2020-11-16T14:13:55.730" v="251"/>
      <pc:docMkLst>
        <pc:docMk/>
      </pc:docMkLst>
      <pc:sldChg chg="modSp">
        <pc:chgData name="FRANTZIS Padelis (COMM-EXT)" userId="S::panteleimon.frantzis@ext.ec.europa.eu::c8517239-c7f5-44cf-b420-3393fac22dd7" providerId="AD" clId="Web-{4D63CC35-AAD4-49BF-8BC1-E9ED02AAD45C}" dt="2020-11-16T13:53:46.889" v="7" actId="20577"/>
        <pc:sldMkLst>
          <pc:docMk/>
          <pc:sldMk cId="2310874067" sldId="371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3:53:46.889" v="7" actId="20577"/>
          <ac:spMkLst>
            <pc:docMk/>
            <pc:sldMk cId="2310874067" sldId="371"/>
            <ac:spMk id="13" creationId="{00000000-0000-0000-0000-000000000000}"/>
          </ac:spMkLst>
        </pc:spChg>
      </pc:sldChg>
      <pc:sldChg chg="addSp modSp addCm">
        <pc:chgData name="FRANTZIS Padelis (COMM-EXT)" userId="S::panteleimon.frantzis@ext.ec.europa.eu::c8517239-c7f5-44cf-b420-3393fac22dd7" providerId="AD" clId="Web-{4D63CC35-AAD4-49BF-8BC1-E9ED02AAD45C}" dt="2020-11-16T14:13:32.120" v="250"/>
        <pc:sldMkLst>
          <pc:docMk/>
          <pc:sldMk cId="3154778286" sldId="383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4:11:44.883" v="249" actId="14100"/>
          <ac:spMkLst>
            <pc:docMk/>
            <pc:sldMk cId="3154778286" sldId="383"/>
            <ac:spMk id="9" creationId="{D16FF8DE-85AE-4D75-85C4-7AD4DD53BB7F}"/>
          </ac:spMkLst>
        </pc:spChg>
        <pc:picChg chg="add mod">
          <ac:chgData name="FRANTZIS Padelis (COMM-EXT)" userId="S::panteleimon.frantzis@ext.ec.europa.eu::c8517239-c7f5-44cf-b420-3393fac22dd7" providerId="AD" clId="Web-{4D63CC35-AAD4-49BF-8BC1-E9ED02AAD45C}" dt="2020-11-16T14:11:41.305" v="248" actId="1076"/>
          <ac:picMkLst>
            <pc:docMk/>
            <pc:sldMk cId="3154778286" sldId="383"/>
            <ac:picMk id="15" creationId="{22C0336F-CABF-4210-AFAF-29782922D4F5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04.351" v="229" actId="1076"/>
          <ac:picMkLst>
            <pc:docMk/>
            <pc:sldMk cId="3154778286" sldId="383"/>
            <ac:picMk id="16" creationId="{CE6B20D1-49B7-4A35-819E-F1A2F411FE86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04.414" v="233" actId="1076"/>
          <ac:picMkLst>
            <pc:docMk/>
            <pc:sldMk cId="3154778286" sldId="383"/>
            <ac:picMk id="17" creationId="{2B97EE50-DAB1-4593-97C3-D0E02710A73F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04.367" v="230" actId="1076"/>
          <ac:picMkLst>
            <pc:docMk/>
            <pc:sldMk cId="3154778286" sldId="383"/>
            <ac:picMk id="18" creationId="{82D58847-5A13-4F5F-9577-D3B39E330836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27.289" v="241" actId="1076"/>
          <ac:picMkLst>
            <pc:docMk/>
            <pc:sldMk cId="3154778286" sldId="383"/>
            <ac:picMk id="19" creationId="{B0575778-4094-4FE9-A401-8D6123AC7E25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04.382" v="231" actId="1076"/>
          <ac:picMkLst>
            <pc:docMk/>
            <pc:sldMk cId="3154778286" sldId="383"/>
            <ac:picMk id="20" creationId="{C6F7FE9F-0372-40E7-858B-A1E4DA253C89}"/>
          </ac:picMkLst>
        </pc:picChg>
        <pc:picChg chg="mod">
          <ac:chgData name="FRANTZIS Padelis (COMM-EXT)" userId="S::panteleimon.frantzis@ext.ec.europa.eu::c8517239-c7f5-44cf-b420-3393fac22dd7" providerId="AD" clId="Web-{4D63CC35-AAD4-49BF-8BC1-E9ED02AAD45C}" dt="2020-11-16T14:11:04.398" v="232" actId="1076"/>
          <ac:picMkLst>
            <pc:docMk/>
            <pc:sldMk cId="3154778286" sldId="383"/>
            <ac:picMk id="22" creationId="{5F50EAB7-9BA9-42E7-B85F-18EB7558EFBB}"/>
          </ac:picMkLst>
        </pc:picChg>
      </pc:sldChg>
      <pc:sldChg chg="modSp ord addCm delCm">
        <pc:chgData name="FRANTZIS Padelis (COMM-EXT)" userId="S::panteleimon.frantzis@ext.ec.europa.eu::c8517239-c7f5-44cf-b420-3393fac22dd7" providerId="AD" clId="Web-{4D63CC35-AAD4-49BF-8BC1-E9ED02AAD45C}" dt="2020-11-16T14:13:55.730" v="251"/>
        <pc:sldMkLst>
          <pc:docMk/>
          <pc:sldMk cId="1530620672" sldId="385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3:58:23.192" v="56" actId="1076"/>
          <ac:spMkLst>
            <pc:docMk/>
            <pc:sldMk cId="1530620672" sldId="385"/>
            <ac:spMk id="2" creationId="{6D398F4D-1DBF-46A7-B944-37B4E75315B1}"/>
          </ac:spMkLst>
        </pc:spChg>
        <pc:spChg chg="mod">
          <ac:chgData name="FRANTZIS Padelis (COMM-EXT)" userId="S::panteleimon.frantzis@ext.ec.europa.eu::c8517239-c7f5-44cf-b420-3393fac22dd7" providerId="AD" clId="Web-{4D63CC35-AAD4-49BF-8BC1-E9ED02AAD45C}" dt="2020-11-16T13:57:22.941" v="48" actId="20577"/>
          <ac:spMkLst>
            <pc:docMk/>
            <pc:sldMk cId="1530620672" sldId="385"/>
            <ac:spMk id="3" creationId="{52D5ED1D-C278-420A-AD13-E007B5591A63}"/>
          </ac:spMkLst>
        </pc:spChg>
        <pc:spChg chg="mod">
          <ac:chgData name="FRANTZIS Padelis (COMM-EXT)" userId="S::panteleimon.frantzis@ext.ec.europa.eu::c8517239-c7f5-44cf-b420-3393fac22dd7" providerId="AD" clId="Web-{4D63CC35-AAD4-49BF-8BC1-E9ED02AAD45C}" dt="2020-11-16T13:55:18.219" v="24" actId="14100"/>
          <ac:spMkLst>
            <pc:docMk/>
            <pc:sldMk cId="1530620672" sldId="385"/>
            <ac:spMk id="5" creationId="{00000000-0000-0000-0000-000000000000}"/>
          </ac:spMkLst>
        </pc:spChg>
      </pc:sldChg>
      <pc:sldChg chg="del">
        <pc:chgData name="FRANTZIS Padelis (COMM-EXT)" userId="S::panteleimon.frantzis@ext.ec.europa.eu::c8517239-c7f5-44cf-b420-3393fac22dd7" providerId="AD" clId="Web-{4D63CC35-AAD4-49BF-8BC1-E9ED02AAD45C}" dt="2020-11-16T13:58:26.583" v="57"/>
        <pc:sldMkLst>
          <pc:docMk/>
          <pc:sldMk cId="637842924" sldId="389"/>
        </pc:sldMkLst>
      </pc:sldChg>
      <pc:sldChg chg="del">
        <pc:chgData name="FRANTZIS Padelis (COMM-EXT)" userId="S::panteleimon.frantzis@ext.ec.europa.eu::c8517239-c7f5-44cf-b420-3393fac22dd7" providerId="AD" clId="Web-{4D63CC35-AAD4-49BF-8BC1-E9ED02AAD45C}" dt="2020-11-16T13:59:04.662" v="69"/>
        <pc:sldMkLst>
          <pc:docMk/>
          <pc:sldMk cId="3848352064" sldId="390"/>
        </pc:sldMkLst>
      </pc:sldChg>
      <pc:sldChg chg="del">
        <pc:chgData name="FRANTZIS Padelis (COMM-EXT)" userId="S::panteleimon.frantzis@ext.ec.europa.eu::c8517239-c7f5-44cf-b420-3393fac22dd7" providerId="AD" clId="Web-{4D63CC35-AAD4-49BF-8BC1-E9ED02AAD45C}" dt="2020-11-16T13:59:59.179" v="81"/>
        <pc:sldMkLst>
          <pc:docMk/>
          <pc:sldMk cId="2102614721" sldId="391"/>
        </pc:sldMkLst>
      </pc:sldChg>
      <pc:sldChg chg="del">
        <pc:chgData name="FRANTZIS Padelis (COMM-EXT)" userId="S::panteleimon.frantzis@ext.ec.europa.eu::c8517239-c7f5-44cf-b420-3393fac22dd7" providerId="AD" clId="Web-{4D63CC35-AAD4-49BF-8BC1-E9ED02AAD45C}" dt="2020-11-16T14:01:53.838" v="120"/>
        <pc:sldMkLst>
          <pc:docMk/>
          <pc:sldMk cId="1824754114" sldId="392"/>
        </pc:sldMkLst>
      </pc:sldChg>
      <pc:sldChg chg="del">
        <pc:chgData name="FRANTZIS Padelis (COMM-EXT)" userId="S::panteleimon.frantzis@ext.ec.europa.eu::c8517239-c7f5-44cf-b420-3393fac22dd7" providerId="AD" clId="Web-{4D63CC35-AAD4-49BF-8BC1-E9ED02AAD45C}" dt="2020-11-16T14:05:10.765" v="163"/>
        <pc:sldMkLst>
          <pc:docMk/>
          <pc:sldMk cId="2912135058" sldId="393"/>
        </pc:sldMkLst>
      </pc:sldChg>
      <pc:sldChg chg="modSp add replId">
        <pc:chgData name="FRANTZIS Padelis (COMM-EXT)" userId="S::panteleimon.frantzis@ext.ec.europa.eu::c8517239-c7f5-44cf-b420-3393fac22dd7" providerId="AD" clId="Web-{4D63CC35-AAD4-49BF-8BC1-E9ED02AAD45C}" dt="2020-11-16T13:59:35.397" v="75" actId="20577"/>
        <pc:sldMkLst>
          <pc:docMk/>
          <pc:sldMk cId="695591610" sldId="394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3:58:57.459" v="68" actId="20577"/>
          <ac:spMkLst>
            <pc:docMk/>
            <pc:sldMk cId="695591610" sldId="394"/>
            <ac:spMk id="2" creationId="{6D398F4D-1DBF-46A7-B944-37B4E75315B1}"/>
          </ac:spMkLst>
        </pc:spChg>
        <pc:spChg chg="mod">
          <ac:chgData name="FRANTZIS Padelis (COMM-EXT)" userId="S::panteleimon.frantzis@ext.ec.europa.eu::c8517239-c7f5-44cf-b420-3393fac22dd7" providerId="AD" clId="Web-{4D63CC35-AAD4-49BF-8BC1-E9ED02AAD45C}" dt="2020-11-16T13:59:35.397" v="75" actId="20577"/>
          <ac:spMkLst>
            <pc:docMk/>
            <pc:sldMk cId="695591610" sldId="394"/>
            <ac:spMk id="3" creationId="{52D5ED1D-C278-420A-AD13-E007B5591A63}"/>
          </ac:spMkLst>
        </pc:spChg>
      </pc:sldChg>
      <pc:sldChg chg="modSp add replId">
        <pc:chgData name="FRANTZIS Padelis (COMM-EXT)" userId="S::panteleimon.frantzis@ext.ec.europa.eu::c8517239-c7f5-44cf-b420-3393fac22dd7" providerId="AD" clId="Web-{4D63CC35-AAD4-49BF-8BC1-E9ED02AAD45C}" dt="2020-11-16T13:59:51.538" v="80" actId="20577"/>
        <pc:sldMkLst>
          <pc:docMk/>
          <pc:sldMk cId="2244043898" sldId="395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3:59:51.538" v="80" actId="20577"/>
          <ac:spMkLst>
            <pc:docMk/>
            <pc:sldMk cId="2244043898" sldId="395"/>
            <ac:spMk id="2" creationId="{6D398F4D-1DBF-46A7-B944-37B4E75315B1}"/>
          </ac:spMkLst>
        </pc:spChg>
      </pc:sldChg>
      <pc:sldChg chg="addSp delSp modSp add replId">
        <pc:chgData name="FRANTZIS Padelis (COMM-EXT)" userId="S::panteleimon.frantzis@ext.ec.europa.eu::c8517239-c7f5-44cf-b420-3393fac22dd7" providerId="AD" clId="Web-{4D63CC35-AAD4-49BF-8BC1-E9ED02AAD45C}" dt="2020-11-16T14:01:46.385" v="119"/>
        <pc:sldMkLst>
          <pc:docMk/>
          <pc:sldMk cId="2775296823" sldId="396"/>
        </pc:sldMkLst>
        <pc:spChg chg="del">
          <ac:chgData name="FRANTZIS Padelis (COMM-EXT)" userId="S::panteleimon.frantzis@ext.ec.europa.eu::c8517239-c7f5-44cf-b420-3393fac22dd7" providerId="AD" clId="Web-{4D63CC35-AAD4-49BF-8BC1-E9ED02AAD45C}" dt="2020-11-16T14:00:41.618" v="88"/>
          <ac:spMkLst>
            <pc:docMk/>
            <pc:sldMk cId="2775296823" sldId="396"/>
            <ac:spMk id="2" creationId="{6D398F4D-1DBF-46A7-B944-37B4E75315B1}"/>
          </ac:spMkLst>
        </pc:spChg>
        <pc:spChg chg="mod">
          <ac:chgData name="FRANTZIS Padelis (COMM-EXT)" userId="S::panteleimon.frantzis@ext.ec.europa.eu::c8517239-c7f5-44cf-b420-3393fac22dd7" providerId="AD" clId="Web-{4D63CC35-AAD4-49BF-8BC1-E9ED02AAD45C}" dt="2020-11-16T14:00:39.086" v="87" actId="20577"/>
          <ac:spMkLst>
            <pc:docMk/>
            <pc:sldMk cId="2775296823" sldId="396"/>
            <ac:spMk id="3" creationId="{52D5ED1D-C278-420A-AD13-E007B5591A63}"/>
          </ac:spMkLst>
        </pc:spChg>
        <pc:picChg chg="add mod">
          <ac:chgData name="FRANTZIS Padelis (COMM-EXT)" userId="S::panteleimon.frantzis@ext.ec.europa.eu::c8517239-c7f5-44cf-b420-3393fac22dd7" providerId="AD" clId="Web-{4D63CC35-AAD4-49BF-8BC1-E9ED02AAD45C}" dt="2020-11-16T14:01:46.119" v="117"/>
          <ac:picMkLst>
            <pc:docMk/>
            <pc:sldMk cId="2775296823" sldId="396"/>
            <ac:picMk id="7" creationId="{68E83A08-6439-42BD-8B78-F1DE7B5A729B}"/>
          </ac:picMkLst>
        </pc:picChg>
        <pc:picChg chg="add mod">
          <ac:chgData name="FRANTZIS Padelis (COMM-EXT)" userId="S::panteleimon.frantzis@ext.ec.europa.eu::c8517239-c7f5-44cf-b420-3393fac22dd7" providerId="AD" clId="Web-{4D63CC35-AAD4-49BF-8BC1-E9ED02AAD45C}" dt="2020-11-16T14:01:46.229" v="118"/>
          <ac:picMkLst>
            <pc:docMk/>
            <pc:sldMk cId="2775296823" sldId="396"/>
            <ac:picMk id="10" creationId="{8903B65B-5687-4637-8A98-9BD0E70CA937}"/>
          </ac:picMkLst>
        </pc:picChg>
        <pc:picChg chg="add mod">
          <ac:chgData name="FRANTZIS Padelis (COMM-EXT)" userId="S::panteleimon.frantzis@ext.ec.europa.eu::c8517239-c7f5-44cf-b420-3393fac22dd7" providerId="AD" clId="Web-{4D63CC35-AAD4-49BF-8BC1-E9ED02AAD45C}" dt="2020-11-16T14:01:46.385" v="119"/>
          <ac:picMkLst>
            <pc:docMk/>
            <pc:sldMk cId="2775296823" sldId="396"/>
            <ac:picMk id="12" creationId="{51EACD4F-136D-4D0B-BCE0-5370C4BED427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4D63CC35-AAD4-49BF-8BC1-E9ED02AAD45C}" dt="2020-11-16T14:05:03.858" v="162" actId="1076"/>
        <pc:sldMkLst>
          <pc:docMk/>
          <pc:sldMk cId="3415228109" sldId="397"/>
        </pc:sldMkLst>
        <pc:spChg chg="mod">
          <ac:chgData name="FRANTZIS Padelis (COMM-EXT)" userId="S::panteleimon.frantzis@ext.ec.europa.eu::c8517239-c7f5-44cf-b420-3393fac22dd7" providerId="AD" clId="Web-{4D63CC35-AAD4-49BF-8BC1-E9ED02AAD45C}" dt="2020-11-16T14:02:09.917" v="125" actId="14100"/>
          <ac:spMkLst>
            <pc:docMk/>
            <pc:sldMk cId="3415228109" sldId="397"/>
            <ac:spMk id="3" creationId="{52D5ED1D-C278-420A-AD13-E007B5591A63}"/>
          </ac:spMkLst>
        </pc:spChg>
        <pc:spChg chg="add mod ord topLvl">
          <ac:chgData name="FRANTZIS Padelis (COMM-EXT)" userId="S::panteleimon.frantzis@ext.ec.europa.eu::c8517239-c7f5-44cf-b420-3393fac22dd7" providerId="AD" clId="Web-{4D63CC35-AAD4-49BF-8BC1-E9ED02AAD45C}" dt="2020-11-16T14:04:05.654" v="156"/>
          <ac:spMkLst>
            <pc:docMk/>
            <pc:sldMk cId="3415228109" sldId="397"/>
            <ac:spMk id="9" creationId="{1DFDDA5F-825B-4AA4-A7B5-4EB8C84241AB}"/>
          </ac:spMkLst>
        </pc:spChg>
        <pc:grpChg chg="add del">
          <ac:chgData name="FRANTZIS Padelis (COMM-EXT)" userId="S::panteleimon.frantzis@ext.ec.europa.eu::c8517239-c7f5-44cf-b420-3393fac22dd7" providerId="AD" clId="Web-{4D63CC35-AAD4-49BF-8BC1-E9ED02AAD45C}" dt="2020-11-16T14:03:27.340" v="147"/>
          <ac:grpSpMkLst>
            <pc:docMk/>
            <pc:sldMk cId="3415228109" sldId="397"/>
            <ac:grpSpMk id="13" creationId="{13A859B3-8CEC-4C17-A20D-CD6E807F81EE}"/>
          </ac:grpSpMkLst>
        </pc:grpChg>
        <pc:grpChg chg="add del mod">
          <ac:chgData name="FRANTZIS Padelis (COMM-EXT)" userId="S::panteleimon.frantzis@ext.ec.europa.eu::c8517239-c7f5-44cf-b420-3393fac22dd7" providerId="AD" clId="Web-{4D63CC35-AAD4-49BF-8BC1-E9ED02AAD45C}" dt="2020-11-16T14:04:05.654" v="156"/>
          <ac:grpSpMkLst>
            <pc:docMk/>
            <pc:sldMk cId="3415228109" sldId="397"/>
            <ac:grpSpMk id="15" creationId="{6E6D94B2-6113-429F-ACDE-B8E435649388}"/>
          </ac:grpSpMkLst>
        </pc:grpChg>
        <pc:picChg chg="add mod topLvl">
          <ac:chgData name="FRANTZIS Padelis (COMM-EXT)" userId="S::panteleimon.frantzis@ext.ec.europa.eu::c8517239-c7f5-44cf-b420-3393fac22dd7" providerId="AD" clId="Web-{4D63CC35-AAD4-49BF-8BC1-E9ED02AAD45C}" dt="2020-11-16T14:05:03.858" v="162" actId="1076"/>
          <ac:picMkLst>
            <pc:docMk/>
            <pc:sldMk cId="3415228109" sldId="397"/>
            <ac:picMk id="2" creationId="{857ADE0C-43CB-4B35-AEAB-BD41A1BB8989}"/>
          </ac:picMkLst>
        </pc:picChg>
        <pc:picChg chg="del">
          <ac:chgData name="FRANTZIS Padelis (COMM-EXT)" userId="S::panteleimon.frantzis@ext.ec.europa.eu::c8517239-c7f5-44cf-b420-3393fac22dd7" providerId="AD" clId="Web-{4D63CC35-AAD4-49BF-8BC1-E9ED02AAD45C}" dt="2020-11-16T14:02:10.963" v="126"/>
          <ac:picMkLst>
            <pc:docMk/>
            <pc:sldMk cId="3415228109" sldId="397"/>
            <ac:picMk id="7" creationId="{68E83A08-6439-42BD-8B78-F1DE7B5A729B}"/>
          </ac:picMkLst>
        </pc:picChg>
        <pc:picChg chg="del">
          <ac:chgData name="FRANTZIS Padelis (COMM-EXT)" userId="S::panteleimon.frantzis@ext.ec.europa.eu::c8517239-c7f5-44cf-b420-3393fac22dd7" providerId="AD" clId="Web-{4D63CC35-AAD4-49BF-8BC1-E9ED02AAD45C}" dt="2020-11-16T14:02:11.995" v="128"/>
          <ac:picMkLst>
            <pc:docMk/>
            <pc:sldMk cId="3415228109" sldId="397"/>
            <ac:picMk id="10" creationId="{8903B65B-5687-4637-8A98-9BD0E70CA937}"/>
          </ac:picMkLst>
        </pc:picChg>
        <pc:picChg chg="del">
          <ac:chgData name="FRANTZIS Padelis (COMM-EXT)" userId="S::panteleimon.frantzis@ext.ec.europa.eu::c8517239-c7f5-44cf-b420-3393fac22dd7" providerId="AD" clId="Web-{4D63CC35-AAD4-49BF-8BC1-E9ED02AAD45C}" dt="2020-11-16T14:02:11.448" v="127"/>
          <ac:picMkLst>
            <pc:docMk/>
            <pc:sldMk cId="3415228109" sldId="397"/>
            <ac:picMk id="12" creationId="{51EACD4F-136D-4D0B-BCE0-5370C4BED427}"/>
          </ac:picMkLst>
        </pc:picChg>
      </pc:sldChg>
    </pc:docChg>
  </pc:docChgLst>
  <pc:docChgLst>
    <pc:chgData name="MESTER Jens (COMM)" userId="S::jens.mester@ec.europa.eu::ef657cfa-6b26-4d47-8d1a-4e163b748440" providerId="AD" clId="Web-{0FA04023-5C8B-47F9-AA1F-E9E10BBDB462}"/>
    <pc:docChg chg="delSld modSld">
      <pc:chgData name="MESTER Jens (COMM)" userId="S::jens.mester@ec.europa.eu::ef657cfa-6b26-4d47-8d1a-4e163b748440" providerId="AD" clId="Web-{0FA04023-5C8B-47F9-AA1F-E9E10BBDB462}" dt="2020-11-17T15:16:33.275" v="30"/>
      <pc:docMkLst>
        <pc:docMk/>
      </pc:docMkLst>
      <pc:sldChg chg="del">
        <pc:chgData name="MESTER Jens (COMM)" userId="S::jens.mester@ec.europa.eu::ef657cfa-6b26-4d47-8d1a-4e163b748440" providerId="AD" clId="Web-{0FA04023-5C8B-47F9-AA1F-E9E10BBDB462}" dt="2020-11-17T15:16:33.275" v="30"/>
        <pc:sldMkLst>
          <pc:docMk/>
          <pc:sldMk cId="3993365092" sldId="386"/>
        </pc:sldMkLst>
      </pc:sldChg>
      <pc:sldChg chg="modSp">
        <pc:chgData name="MESTER Jens (COMM)" userId="S::jens.mester@ec.europa.eu::ef657cfa-6b26-4d47-8d1a-4e163b748440" providerId="AD" clId="Web-{0FA04023-5C8B-47F9-AA1F-E9E10BBDB462}" dt="2020-11-17T15:14:05.803" v="29" actId="20577"/>
        <pc:sldMkLst>
          <pc:docMk/>
          <pc:sldMk cId="695591610" sldId="394"/>
        </pc:sldMkLst>
        <pc:spChg chg="mod">
          <ac:chgData name="MESTER Jens (COMM)" userId="S::jens.mester@ec.europa.eu::ef657cfa-6b26-4d47-8d1a-4e163b748440" providerId="AD" clId="Web-{0FA04023-5C8B-47F9-AA1F-E9E10BBDB462}" dt="2020-11-17T15:14:05.803" v="29" actId="20577"/>
          <ac:spMkLst>
            <pc:docMk/>
            <pc:sldMk cId="695591610" sldId="394"/>
            <ac:spMk id="3" creationId="{52D5ED1D-C278-420A-AD13-E007B5591A63}"/>
          </ac:spMkLst>
        </pc:spChg>
      </pc:sldChg>
      <pc:sldChg chg="modSp">
        <pc:chgData name="MESTER Jens (COMM)" userId="S::jens.mester@ec.europa.eu::ef657cfa-6b26-4d47-8d1a-4e163b748440" providerId="AD" clId="Web-{0FA04023-5C8B-47F9-AA1F-E9E10BBDB462}" dt="2020-11-17T15:13:59.662" v="26" actId="20577"/>
        <pc:sldMkLst>
          <pc:docMk/>
          <pc:sldMk cId="2244043898" sldId="395"/>
        </pc:sldMkLst>
        <pc:spChg chg="mod">
          <ac:chgData name="MESTER Jens (COMM)" userId="S::jens.mester@ec.europa.eu::ef657cfa-6b26-4d47-8d1a-4e163b748440" providerId="AD" clId="Web-{0FA04023-5C8B-47F9-AA1F-E9E10BBDB462}" dt="2020-11-17T15:13:59.662" v="26" actId="20577"/>
          <ac:spMkLst>
            <pc:docMk/>
            <pc:sldMk cId="2244043898" sldId="395"/>
            <ac:spMk id="3" creationId="{52D5ED1D-C278-420A-AD13-E007B5591A63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941EB0BC-FAC4-4D11-A069-623D6CAE08B3}"/>
    <pc:docChg chg="modSld">
      <pc:chgData name="FRANTZIS Padelis (COMM-EXT)" userId="S::panteleimon.frantzis@ext.ec.europa.eu::c8517239-c7f5-44cf-b420-3393fac22dd7" providerId="AD" clId="Web-{941EB0BC-FAC4-4D11-A069-623D6CAE08B3}" dt="2020-11-16T14:24:21.223" v="13"/>
      <pc:docMkLst>
        <pc:docMk/>
      </pc:docMkLst>
      <pc:sldChg chg="modSp">
        <pc:chgData name="FRANTZIS Padelis (COMM-EXT)" userId="S::panteleimon.frantzis@ext.ec.europa.eu::c8517239-c7f5-44cf-b420-3393fac22dd7" providerId="AD" clId="Web-{941EB0BC-FAC4-4D11-A069-623D6CAE08B3}" dt="2020-11-16T14:24:01.848" v="9" actId="14100"/>
        <pc:sldMkLst>
          <pc:docMk/>
          <pc:sldMk cId="2285500241" sldId="377"/>
        </pc:sldMkLst>
        <pc:spChg chg="mod">
          <ac:chgData name="FRANTZIS Padelis (COMM-EXT)" userId="S::panteleimon.frantzis@ext.ec.europa.eu::c8517239-c7f5-44cf-b420-3393fac22dd7" providerId="AD" clId="Web-{941EB0BC-FAC4-4D11-A069-623D6CAE08B3}" dt="2020-11-16T14:24:01.848" v="9" actId="14100"/>
          <ac:spMkLst>
            <pc:docMk/>
            <pc:sldMk cId="2285500241" sldId="377"/>
            <ac:spMk id="14" creationId="{AA7C70E0-B15F-4357-A20A-5E73225D4AFA}"/>
          </ac:spMkLst>
        </pc:spChg>
      </pc:sldChg>
      <pc:sldChg chg="modSp">
        <pc:chgData name="FRANTZIS Padelis (COMM-EXT)" userId="S::panteleimon.frantzis@ext.ec.europa.eu::c8517239-c7f5-44cf-b420-3393fac22dd7" providerId="AD" clId="Web-{941EB0BC-FAC4-4D11-A069-623D6CAE08B3}" dt="2020-11-16T14:24:21.223" v="13"/>
        <pc:sldMkLst>
          <pc:docMk/>
          <pc:sldMk cId="3096761891" sldId="380"/>
        </pc:sldMkLst>
        <pc:spChg chg="mod">
          <ac:chgData name="FRANTZIS Padelis (COMM-EXT)" userId="S::panteleimon.frantzis@ext.ec.europa.eu::c8517239-c7f5-44cf-b420-3393fac22dd7" providerId="AD" clId="Web-{941EB0BC-FAC4-4D11-A069-623D6CAE08B3}" dt="2020-11-16T14:24:21.223" v="13"/>
          <ac:spMkLst>
            <pc:docMk/>
            <pc:sldMk cId="3096761891" sldId="380"/>
            <ac:spMk id="10" creationId="{5938C94B-AD8D-4013-95EF-125AFA5F2E43}"/>
          </ac:spMkLst>
        </pc:spChg>
      </pc:sldChg>
    </pc:docChg>
  </pc:docChgLst>
  <pc:docChgLst>
    <pc:chgData name="FRANTZIS Padelis (COMM-EXT)" userId="S::panteleimon.frantzis@ext.ec.europa.eu::c8517239-c7f5-44cf-b420-3393fac22dd7" providerId="AD" clId="Web-{75F5A9F7-4B41-43E2-BD48-2B8C3A664A64}"/>
    <pc:docChg chg="addSld delSld modSld sldOrd">
      <pc:chgData name="FRANTZIS Padelis (COMM-EXT)" userId="S::panteleimon.frantzis@ext.ec.europa.eu::c8517239-c7f5-44cf-b420-3393fac22dd7" providerId="AD" clId="Web-{75F5A9F7-4B41-43E2-BD48-2B8C3A664A64}" dt="2020-11-13T10:02:00.548" v="560"/>
      <pc:docMkLst>
        <pc:docMk/>
      </pc:docMkLst>
      <pc:sldChg chg="modSp">
        <pc:chgData name="FRANTZIS Padelis (COMM-EXT)" userId="S::panteleimon.frantzis@ext.ec.europa.eu::c8517239-c7f5-44cf-b420-3393fac22dd7" providerId="AD" clId="Web-{75F5A9F7-4B41-43E2-BD48-2B8C3A664A64}" dt="2020-11-13T09:45:40.434" v="481" actId="1076"/>
        <pc:sldMkLst>
          <pc:docMk/>
          <pc:sldMk cId="4273619315" sldId="284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45:40.434" v="481" actId="1076"/>
          <ac:spMkLst>
            <pc:docMk/>
            <pc:sldMk cId="4273619315" sldId="284"/>
            <ac:spMk id="2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45:13.668" v="471" actId="14100"/>
          <ac:spMkLst>
            <pc:docMk/>
            <pc:sldMk cId="4273619315" sldId="284"/>
            <ac:spMk id="3" creationId="{00000000-0000-0000-0000-000000000000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45:33.747" v="479" actId="1076"/>
          <ac:spMkLst>
            <pc:docMk/>
            <pc:sldMk cId="4273619315" sldId="284"/>
            <ac:spMk id="4" creationId="{00000000-0000-0000-0000-000000000000}"/>
          </ac:spMkLst>
        </pc:sp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09:22:16.968" v="168"/>
        <pc:sldMkLst>
          <pc:docMk/>
          <pc:sldMk cId="1393719160" sldId="311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13:01.675" v="43" actId="14100"/>
          <ac:spMkLst>
            <pc:docMk/>
            <pc:sldMk cId="1393719160" sldId="311"/>
            <ac:spMk id="2" creationId="{00000000-0000-0000-0000-000000000000}"/>
          </ac:spMkLst>
        </pc:sp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10:00:01.342" v="527"/>
        <pc:sldMkLst>
          <pc:docMk/>
          <pc:sldMk cId="3066979899" sldId="355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58:37.684" v="497" actId="14100"/>
          <ac:spMkLst>
            <pc:docMk/>
            <pc:sldMk cId="3066979899" sldId="355"/>
            <ac:spMk id="2" creationId="{00000000-0000-0000-0000-000000000000}"/>
          </ac:spMkLst>
        </pc:spChg>
      </pc:sldChg>
      <pc:sldChg chg="del">
        <pc:chgData name="FRANTZIS Padelis (COMM-EXT)" userId="S::panteleimon.frantzis@ext.ec.europa.eu::c8517239-c7f5-44cf-b420-3393fac22dd7" providerId="AD" clId="Web-{75F5A9F7-4B41-43E2-BD48-2B8C3A664A64}" dt="2020-11-13T09:33:17.075" v="338"/>
        <pc:sldMkLst>
          <pc:docMk/>
          <pc:sldMk cId="2845594142" sldId="356"/>
        </pc:sldMkLst>
      </pc:sldChg>
      <pc:sldChg chg="del">
        <pc:chgData name="FRANTZIS Padelis (COMM-EXT)" userId="S::panteleimon.frantzis@ext.ec.europa.eu::c8517239-c7f5-44cf-b420-3393fac22dd7" providerId="AD" clId="Web-{75F5A9F7-4B41-43E2-BD48-2B8C3A664A64}" dt="2020-11-13T09:31:33.354" v="307"/>
        <pc:sldMkLst>
          <pc:docMk/>
          <pc:sldMk cId="1061421785" sldId="357"/>
        </pc:sldMkLst>
      </pc:sldChg>
      <pc:sldChg chg="del">
        <pc:chgData name="FRANTZIS Padelis (COMM-EXT)" userId="S::panteleimon.frantzis@ext.ec.europa.eu::c8517239-c7f5-44cf-b420-3393fac22dd7" providerId="AD" clId="Web-{75F5A9F7-4B41-43E2-BD48-2B8C3A664A64}" dt="2020-11-13T09:28:35.351" v="255"/>
        <pc:sldMkLst>
          <pc:docMk/>
          <pc:sldMk cId="2255907024" sldId="359"/>
        </pc:sldMkLst>
      </pc:sldChg>
      <pc:sldChg chg="modSp delCm">
        <pc:chgData name="FRANTZIS Padelis (COMM-EXT)" userId="S::panteleimon.frantzis@ext.ec.europa.eu::c8517239-c7f5-44cf-b420-3393fac22dd7" providerId="AD" clId="Web-{75F5A9F7-4B41-43E2-BD48-2B8C3A664A64}" dt="2020-11-13T09:11:34.535" v="26"/>
        <pc:sldMkLst>
          <pc:docMk/>
          <pc:sldMk cId="324126398" sldId="362"/>
        </pc:sldMkLst>
        <pc:picChg chg="mod">
          <ac:chgData name="FRANTZIS Padelis (COMM-EXT)" userId="S::panteleimon.frantzis@ext.ec.europa.eu::c8517239-c7f5-44cf-b420-3393fac22dd7" providerId="AD" clId="Web-{75F5A9F7-4B41-43E2-BD48-2B8C3A664A64}" dt="2020-11-13T09:11:28.267" v="25" actId="1076"/>
          <ac:picMkLst>
            <pc:docMk/>
            <pc:sldMk cId="324126398" sldId="362"/>
            <ac:picMk id="8" creationId="{00000000-0000-0000-0000-000000000000}"/>
          </ac:picMkLst>
        </pc:picChg>
        <pc:picChg chg="ord">
          <ac:chgData name="FRANTZIS Padelis (COMM-EXT)" userId="S::panteleimon.frantzis@ext.ec.europa.eu::c8517239-c7f5-44cf-b420-3393fac22dd7" providerId="AD" clId="Web-{75F5A9F7-4B41-43E2-BD48-2B8C3A664A64}" dt="2020-11-13T09:11:34.535" v="26"/>
          <ac:picMkLst>
            <pc:docMk/>
            <pc:sldMk cId="324126398" sldId="362"/>
            <ac:picMk id="12" creationId="{1253043B-0372-4464-A79D-40302C7A9E58}"/>
          </ac:picMkLst>
        </pc:picChg>
        <pc:picChg chg="mod modCrop">
          <ac:chgData name="FRANTZIS Padelis (COMM-EXT)" userId="S::panteleimon.frantzis@ext.ec.europa.eu::c8517239-c7f5-44cf-b420-3393fac22dd7" providerId="AD" clId="Web-{75F5A9F7-4B41-43E2-BD48-2B8C3A664A64}" dt="2020-11-13T09:11:23.205" v="24" actId="1076"/>
          <ac:picMkLst>
            <pc:docMk/>
            <pc:sldMk cId="324126398" sldId="362"/>
            <ac:picMk id="20" creationId="{F8E660AC-CE97-4B61-A716-95AACD768934}"/>
          </ac:picMkLst>
        </pc:pic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10:02:00.548" v="560"/>
        <pc:sldMkLst>
          <pc:docMk/>
          <pc:sldMk cId="2824978251" sldId="363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59:11.576" v="507" actId="14100"/>
          <ac:spMkLst>
            <pc:docMk/>
            <pc:sldMk cId="2824978251" sldId="363"/>
            <ac:spMk id="5" creationId="{F8FC993A-81FC-40C5-B428-5A71DC8CC69A}"/>
          </ac:spMkLst>
        </pc:sp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10:01:25.766" v="549"/>
        <pc:sldMkLst>
          <pc:docMk/>
          <pc:sldMk cId="731881162" sldId="364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58:50.247" v="501" actId="14100"/>
          <ac:spMkLst>
            <pc:docMk/>
            <pc:sldMk cId="731881162" sldId="364"/>
            <ac:spMk id="7" creationId="{3CB316EE-1978-43C2-AA75-1E0B45E82D82}"/>
          </ac:spMkLst>
        </pc:sp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10:00:44.672" v="539"/>
        <pc:sldMkLst>
          <pc:docMk/>
          <pc:sldMk cId="876264213" sldId="365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59:00.200" v="504" actId="1076"/>
          <ac:spMkLst>
            <pc:docMk/>
            <pc:sldMk cId="876264213" sldId="365"/>
            <ac:spMk id="2" creationId="{00000000-0000-0000-0000-000000000000}"/>
          </ac:spMkLst>
        </pc:spChg>
      </pc:sldChg>
      <pc:sldChg chg="del addCm delCm">
        <pc:chgData name="FRANTZIS Padelis (COMM-EXT)" userId="S::panteleimon.frantzis@ext.ec.europa.eu::c8517239-c7f5-44cf-b420-3393fac22dd7" providerId="AD" clId="Web-{75F5A9F7-4B41-43E2-BD48-2B8C3A664A64}" dt="2020-11-13T09:44:58.308" v="470"/>
        <pc:sldMkLst>
          <pc:docMk/>
          <pc:sldMk cId="1612639800" sldId="366"/>
        </pc:sldMkLst>
      </pc:sldChg>
      <pc:sldChg chg="modSp del">
        <pc:chgData name="FRANTZIS Padelis (COMM-EXT)" userId="S::panteleimon.frantzis@ext.ec.europa.eu::c8517239-c7f5-44cf-b420-3393fac22dd7" providerId="AD" clId="Web-{75F5A9F7-4B41-43E2-BD48-2B8C3A664A64}" dt="2020-11-13T09:38:28.863" v="408"/>
        <pc:sldMkLst>
          <pc:docMk/>
          <pc:sldMk cId="627226925" sldId="367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37:07.939" v="371" actId="14100"/>
          <ac:spMkLst>
            <pc:docMk/>
            <pc:sldMk cId="627226925" sldId="367"/>
            <ac:spMk id="5" creationId="{00000000-0000-0000-0000-000000000000}"/>
          </ac:spMkLst>
        </pc:spChg>
      </pc:sldChg>
      <pc:sldChg chg="del">
        <pc:chgData name="FRANTZIS Padelis (COMM-EXT)" userId="S::panteleimon.frantzis@ext.ec.europa.eu::c8517239-c7f5-44cf-b420-3393fac22dd7" providerId="AD" clId="Web-{75F5A9F7-4B41-43E2-BD48-2B8C3A664A64}" dt="2020-11-13T09:36:23.048" v="364"/>
        <pc:sldMkLst>
          <pc:docMk/>
          <pc:sldMk cId="3463033867" sldId="368"/>
        </pc:sldMkLst>
      </pc:sldChg>
      <pc:sldChg chg="addSp delSp modSp">
        <pc:chgData name="FRANTZIS Padelis (COMM-EXT)" userId="S::panteleimon.frantzis@ext.ec.europa.eu::c8517239-c7f5-44cf-b420-3393fac22dd7" providerId="AD" clId="Web-{75F5A9F7-4B41-43E2-BD48-2B8C3A664A64}" dt="2020-11-13T09:32:27.887" v="324" actId="1076"/>
        <pc:sldMkLst>
          <pc:docMk/>
          <pc:sldMk cId="103336873" sldId="372"/>
        </pc:sldMkLst>
        <pc:spChg chg="add del mod">
          <ac:chgData name="FRANTZIS Padelis (COMM-EXT)" userId="S::panteleimon.frantzis@ext.ec.europa.eu::c8517239-c7f5-44cf-b420-3393fac22dd7" providerId="AD" clId="Web-{75F5A9F7-4B41-43E2-BD48-2B8C3A664A64}" dt="2020-11-13T09:31:46.433" v="311"/>
          <ac:spMkLst>
            <pc:docMk/>
            <pc:sldMk cId="103336873" sldId="372"/>
            <ac:spMk id="3" creationId="{18D3EE90-E160-497C-B038-C6BA2C0FFA25}"/>
          </ac:spMkLst>
        </pc:spChg>
        <pc:spChg chg="add del mod">
          <ac:chgData name="FRANTZIS Padelis (COMM-EXT)" userId="S::panteleimon.frantzis@ext.ec.europa.eu::c8517239-c7f5-44cf-b420-3393fac22dd7" providerId="AD" clId="Web-{75F5A9F7-4B41-43E2-BD48-2B8C3A664A64}" dt="2020-11-13T09:32:27.887" v="324" actId="1076"/>
          <ac:spMkLst>
            <pc:docMk/>
            <pc:sldMk cId="103336873" sldId="372"/>
            <ac:spMk id="4" creationId="{00000000-0000-0000-0000-000000000000}"/>
          </ac:spMkLst>
        </pc:spChg>
      </pc:sldChg>
      <pc:sldChg chg="modSp del delCm">
        <pc:chgData name="FRANTZIS Padelis (COMM-EXT)" userId="S::panteleimon.frantzis@ext.ec.europa.eu::c8517239-c7f5-44cf-b420-3393fac22dd7" providerId="AD" clId="Web-{75F5A9F7-4B41-43E2-BD48-2B8C3A664A64}" dt="2020-11-13T09:26:58.442" v="234"/>
        <pc:sldMkLst>
          <pc:docMk/>
          <pc:sldMk cId="382791594" sldId="373"/>
        </pc:sldMkLst>
        <pc:picChg chg="mod">
          <ac:chgData name="FRANTZIS Padelis (COMM-EXT)" userId="S::panteleimon.frantzis@ext.ec.europa.eu::c8517239-c7f5-44cf-b420-3393fac22dd7" providerId="AD" clId="Web-{75F5A9F7-4B41-43E2-BD48-2B8C3A664A64}" dt="2020-11-13T09:22:44.734" v="176" actId="1076"/>
          <ac:picMkLst>
            <pc:docMk/>
            <pc:sldMk cId="382791594" sldId="373"/>
            <ac:picMk id="5" creationId="{FED90069-1A61-40B0-87E9-BE655E726CF9}"/>
          </ac:picMkLst>
        </pc:picChg>
      </pc:sldChg>
      <pc:sldChg chg="modSp del">
        <pc:chgData name="FRANTZIS Padelis (COMM-EXT)" userId="S::panteleimon.frantzis@ext.ec.europa.eu::c8517239-c7f5-44cf-b420-3393fac22dd7" providerId="AD" clId="Web-{75F5A9F7-4B41-43E2-BD48-2B8C3A664A64}" dt="2020-11-13T09:10:34.454" v="18"/>
        <pc:sldMkLst>
          <pc:docMk/>
          <pc:sldMk cId="1089881488" sldId="374"/>
        </pc:sldMkLst>
        <pc:picChg chg="mod">
          <ac:chgData name="FRANTZIS Padelis (COMM-EXT)" userId="S::panteleimon.frantzis@ext.ec.europa.eu::c8517239-c7f5-44cf-b420-3393fac22dd7" providerId="AD" clId="Web-{75F5A9F7-4B41-43E2-BD48-2B8C3A664A64}" dt="2020-11-13T09:07:48.232" v="4" actId="1076"/>
          <ac:picMkLst>
            <pc:docMk/>
            <pc:sldMk cId="1089881488" sldId="374"/>
            <ac:picMk id="25" creationId="{C9CA1A00-59D0-45AB-93DA-DC112768F31B}"/>
          </ac:picMkLst>
        </pc:picChg>
      </pc:sldChg>
      <pc:sldChg chg="del">
        <pc:chgData name="FRANTZIS Padelis (COMM-EXT)" userId="S::panteleimon.frantzis@ext.ec.europa.eu::c8517239-c7f5-44cf-b420-3393fac22dd7" providerId="AD" clId="Web-{75F5A9F7-4B41-43E2-BD48-2B8C3A664A64}" dt="2020-11-13T09:38:49.035" v="409"/>
        <pc:sldMkLst>
          <pc:docMk/>
          <pc:sldMk cId="389070297" sldId="375"/>
        </pc:sldMkLst>
      </pc:sldChg>
      <pc:sldChg chg="addSp delSp modSp ord">
        <pc:chgData name="FRANTZIS Padelis (COMM-EXT)" userId="S::panteleimon.frantzis@ext.ec.europa.eu::c8517239-c7f5-44cf-b420-3393fac22dd7" providerId="AD" clId="Web-{75F5A9F7-4B41-43E2-BD48-2B8C3A664A64}" dt="2020-11-13T09:35:38.219" v="351"/>
        <pc:sldMkLst>
          <pc:docMk/>
          <pc:sldMk cId="2529506984" sldId="376"/>
        </pc:sldMkLst>
        <pc:spChg chg="del">
          <ac:chgData name="FRANTZIS Padelis (COMM-EXT)" userId="S::panteleimon.frantzis@ext.ec.europa.eu::c8517239-c7f5-44cf-b420-3393fac22dd7" providerId="AD" clId="Web-{75F5A9F7-4B41-43E2-BD48-2B8C3A664A64}" dt="2020-11-13T09:12:25.628" v="30"/>
          <ac:spMkLst>
            <pc:docMk/>
            <pc:sldMk cId="2529506984" sldId="376"/>
            <ac:spMk id="5" creationId="{00000000-0000-0000-0000-000000000000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09:08:07.794" v="6"/>
          <ac:spMkLst>
            <pc:docMk/>
            <pc:sldMk cId="2529506984" sldId="376"/>
            <ac:spMk id="9" creationId="{00000000-0000-0000-0000-000000000000}"/>
          </ac:spMkLst>
        </pc:spChg>
        <pc:picChg chg="add mod">
          <ac:chgData name="FRANTZIS Padelis (COMM-EXT)" userId="S::panteleimon.frantzis@ext.ec.europa.eu::c8517239-c7f5-44cf-b420-3393fac22dd7" providerId="AD" clId="Web-{75F5A9F7-4B41-43E2-BD48-2B8C3A664A64}" dt="2020-11-13T09:35:38.219" v="351"/>
          <ac:picMkLst>
            <pc:docMk/>
            <pc:sldMk cId="2529506984" sldId="376"/>
            <ac:picMk id="2" creationId="{A840FE8B-6336-4EC7-8329-64836C22E484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09:28:47.710" v="257" actId="20577"/>
        <pc:sldMkLst>
          <pc:docMk/>
          <pc:sldMk cId="2285500241" sldId="377"/>
        </pc:sldMkLst>
        <pc:spChg chg="add mod">
          <ac:chgData name="FRANTZIS Padelis (COMM-EXT)" userId="S::panteleimon.frantzis@ext.ec.europa.eu::c8517239-c7f5-44cf-b420-3393fac22dd7" providerId="AD" clId="Web-{75F5A9F7-4B41-43E2-BD48-2B8C3A664A64}" dt="2020-11-13T09:17:50.337" v="107" actId="1076"/>
          <ac:spMkLst>
            <pc:docMk/>
            <pc:sldMk cId="2285500241" sldId="377"/>
            <ac:spMk id="3" creationId="{52D5ED1D-C278-420A-AD13-E007B5591A63}"/>
          </ac:spMkLst>
        </pc:spChg>
        <pc:spChg chg="add del">
          <ac:chgData name="FRANTZIS Padelis (COMM-EXT)" userId="S::panteleimon.frantzis@ext.ec.europa.eu::c8517239-c7f5-44cf-b420-3393fac22dd7" providerId="AD" clId="Web-{75F5A9F7-4B41-43E2-BD48-2B8C3A664A64}" dt="2020-11-13T09:13:06.144" v="45"/>
          <ac:spMkLst>
            <pc:docMk/>
            <pc:sldMk cId="2285500241" sldId="377"/>
            <ac:spMk id="10" creationId="{5C5AF775-6DBD-4EAA-8BF0-F2091F452E49}"/>
          </ac:spMkLst>
        </pc:spChg>
        <pc:spChg chg="add del">
          <ac:chgData name="FRANTZIS Padelis (COMM-EXT)" userId="S::panteleimon.frantzis@ext.ec.europa.eu::c8517239-c7f5-44cf-b420-3393fac22dd7" providerId="AD" clId="Web-{75F5A9F7-4B41-43E2-BD48-2B8C3A664A64}" dt="2020-11-13T09:13:13.113" v="47"/>
          <ac:spMkLst>
            <pc:docMk/>
            <pc:sldMk cId="2285500241" sldId="377"/>
            <ac:spMk id="12" creationId="{128EC76D-C2D1-4480-B64A-4E5627542482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28:47.710" v="257" actId="20577"/>
          <ac:spMkLst>
            <pc:docMk/>
            <pc:sldMk cId="2285500241" sldId="377"/>
            <ac:spMk id="14" creationId="{AA7C70E0-B15F-4357-A20A-5E73225D4AFA}"/>
          </ac:spMkLst>
        </pc:spChg>
        <pc:spChg chg="add del mod">
          <ac:chgData name="FRANTZIS Padelis (COMM-EXT)" userId="S::panteleimon.frantzis@ext.ec.europa.eu::c8517239-c7f5-44cf-b420-3393fac22dd7" providerId="AD" clId="Web-{75F5A9F7-4B41-43E2-BD48-2B8C3A664A64}" dt="2020-11-13T09:15:35.618" v="82"/>
          <ac:spMkLst>
            <pc:docMk/>
            <pc:sldMk cId="2285500241" sldId="377"/>
            <ac:spMk id="15" creationId="{55401C59-1EF7-4A36-AFDE-B0A88A436980}"/>
          </ac:spMkLst>
        </pc:spChg>
        <pc:picChg chg="del">
          <ac:chgData name="FRANTZIS Padelis (COMM-EXT)" userId="S::panteleimon.frantzis@ext.ec.europa.eu::c8517239-c7f5-44cf-b420-3393fac22dd7" providerId="AD" clId="Web-{75F5A9F7-4B41-43E2-BD48-2B8C3A664A64}" dt="2020-11-13T09:10:44.360" v="20"/>
          <ac:picMkLst>
            <pc:docMk/>
            <pc:sldMk cId="2285500241" sldId="377"/>
            <ac:picMk id="2" creationId="{A840FE8B-6336-4EC7-8329-64836C22E484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03.046" v="164" actId="1076"/>
          <ac:picMkLst>
            <pc:docMk/>
            <pc:sldMk cId="2285500241" sldId="377"/>
            <ac:picMk id="17" creationId="{6275768F-A294-4E43-A670-3A9B22497D3E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03.046" v="165" actId="1076"/>
          <ac:picMkLst>
            <pc:docMk/>
            <pc:sldMk cId="2285500241" sldId="377"/>
            <ac:picMk id="18" creationId="{276BCD49-8288-4E9F-B688-0F1C4956ECD9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03.077" v="166" actId="1076"/>
          <ac:picMkLst>
            <pc:docMk/>
            <pc:sldMk cId="2285500241" sldId="377"/>
            <ac:picMk id="19" creationId="{6E2C84E4-BB60-4C7E-985D-51F5F922C0A7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03.093" v="167" actId="1076"/>
          <ac:picMkLst>
            <pc:docMk/>
            <pc:sldMk cId="2285500241" sldId="377"/>
            <ac:picMk id="20" creationId="{761E2952-BEBA-4627-AAE2-B92D0972C311}"/>
          </ac:picMkLst>
        </pc:picChg>
      </pc:sldChg>
      <pc:sldChg chg="addSp delSp modSp add ord replId">
        <pc:chgData name="FRANTZIS Padelis (COMM-EXT)" userId="S::panteleimon.frantzis@ext.ec.europa.eu::c8517239-c7f5-44cf-b420-3393fac22dd7" providerId="AD" clId="Web-{75F5A9F7-4B41-43E2-BD48-2B8C3A664A64}" dt="2020-11-13T09:35:08.859" v="350"/>
        <pc:sldMkLst>
          <pc:docMk/>
          <pc:sldMk cId="3266925382" sldId="378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26:22.332" v="222" actId="1076"/>
          <ac:spMkLst>
            <pc:docMk/>
            <pc:sldMk cId="3266925382" sldId="378"/>
            <ac:spMk id="4" creationId="{00000000-0000-0000-0000-000000000000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23:58.517" v="200" actId="1076"/>
          <ac:spMkLst>
            <pc:docMk/>
            <pc:sldMk cId="3266925382" sldId="378"/>
            <ac:spMk id="13" creationId="{B08E47B9-1DCD-4F84-B8ED-2C6692C0CA28}"/>
          </ac:spMkLst>
        </pc:spChg>
        <pc:spChg chg="add del mod">
          <ac:chgData name="FRANTZIS Padelis (COMM-EXT)" userId="S::panteleimon.frantzis@ext.ec.europa.eu::c8517239-c7f5-44cf-b420-3393fac22dd7" providerId="AD" clId="Web-{75F5A9F7-4B41-43E2-BD48-2B8C3A664A64}" dt="2020-11-13T09:23:36.079" v="192"/>
          <ac:spMkLst>
            <pc:docMk/>
            <pc:sldMk cId="3266925382" sldId="378"/>
            <ac:spMk id="15" creationId="{4F6866DA-014A-4F38-8E4A-7472919836F8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34:43.999" v="348" actId="1076"/>
          <ac:spMkLst>
            <pc:docMk/>
            <pc:sldMk cId="3266925382" sldId="378"/>
            <ac:spMk id="16" creationId="{CF919CF0-B8CD-4F49-8946-9175D56ECE34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26:51.567" v="233" actId="1076"/>
          <ac:spMkLst>
            <pc:docMk/>
            <pc:sldMk cId="3266925382" sldId="378"/>
            <ac:spMk id="17" creationId="{05577C49-8C68-42C8-8AB2-9EF1EAF331C1}"/>
          </ac:spMkLst>
        </pc:spChg>
        <pc:picChg chg="del">
          <ac:chgData name="FRANTZIS Padelis (COMM-EXT)" userId="S::panteleimon.frantzis@ext.ec.europa.eu::c8517239-c7f5-44cf-b420-3393fac22dd7" providerId="AD" clId="Web-{75F5A9F7-4B41-43E2-BD48-2B8C3A664A64}" dt="2020-11-13T09:22:28.312" v="171"/>
          <ac:picMkLst>
            <pc:docMk/>
            <pc:sldMk cId="3266925382" sldId="378"/>
            <ac:picMk id="2" creationId="{A840FE8B-6336-4EC7-8329-64836C22E484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5:08.859" v="350"/>
          <ac:picMkLst>
            <pc:docMk/>
            <pc:sldMk cId="3266925382" sldId="378"/>
            <ac:picMk id="3" creationId="{57344735-8689-460D-B53C-6BA0DB19A3D4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51.203" v="180" actId="1076"/>
          <ac:picMkLst>
            <pc:docMk/>
            <pc:sldMk cId="3266925382" sldId="378"/>
            <ac:picMk id="5" creationId="{DFF9F4F1-7581-4202-A0F9-0AC7E5CAEBF2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22:59.875" v="183" actId="1076"/>
          <ac:picMkLst>
            <pc:docMk/>
            <pc:sldMk cId="3266925382" sldId="378"/>
            <ac:picMk id="11" creationId="{C197B600-B3D3-4CFB-B9FC-4C109EFA59A6}"/>
          </ac:picMkLst>
        </pc:picChg>
      </pc:sldChg>
      <pc:sldChg chg="addSp delSp modSp add ord replId">
        <pc:chgData name="FRANTZIS Padelis (COMM-EXT)" userId="S::panteleimon.frantzis@ext.ec.europa.eu::c8517239-c7f5-44cf-b420-3393fac22dd7" providerId="AD" clId="Web-{75F5A9F7-4B41-43E2-BD48-2B8C3A664A64}" dt="2020-11-13T09:54:55.602" v="483" actId="1076"/>
        <pc:sldMkLst>
          <pc:docMk/>
          <pc:sldMk cId="620360183" sldId="379"/>
        </pc:sldMkLst>
        <pc:spChg chg="add mod">
          <ac:chgData name="FRANTZIS Padelis (COMM-EXT)" userId="S::panteleimon.frantzis@ext.ec.europa.eu::c8517239-c7f5-44cf-b420-3393fac22dd7" providerId="AD" clId="Web-{75F5A9F7-4B41-43E2-BD48-2B8C3A664A64}" dt="2020-11-13T09:54:55.602" v="483" actId="1076"/>
          <ac:spMkLst>
            <pc:docMk/>
            <pc:sldMk cId="620360183" sldId="379"/>
            <ac:spMk id="2" creationId="{9DD1BE8E-43B7-4316-8689-364743B5E3AB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27:22.490" v="240"/>
          <ac:spMkLst>
            <pc:docMk/>
            <pc:sldMk cId="620360183" sldId="379"/>
            <ac:spMk id="3" creationId="{52D5ED1D-C278-420A-AD13-E007B5591A63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27:58.944" v="247" actId="20577"/>
          <ac:spMkLst>
            <pc:docMk/>
            <pc:sldMk cId="620360183" sldId="379"/>
            <ac:spMk id="14" creationId="{AA7C70E0-B15F-4357-A20A-5E73225D4AFA}"/>
          </ac:spMkLst>
        </pc:spChg>
        <pc:graphicFrameChg chg="add del mod modGraphic">
          <ac:chgData name="FRANTZIS Padelis (COMM-EXT)" userId="S::panteleimon.frantzis@ext.ec.europa.eu::c8517239-c7f5-44cf-b420-3393fac22dd7" providerId="AD" clId="Web-{75F5A9F7-4B41-43E2-BD48-2B8C3A664A64}" dt="2020-11-13T09:33:49.294" v="342"/>
          <ac:graphicFrameMkLst>
            <pc:docMk/>
            <pc:sldMk cId="620360183" sldId="379"/>
            <ac:graphicFrameMk id="7" creationId="{B56BD4B7-1B3E-45A0-8788-7B4405701276}"/>
          </ac:graphicFrameMkLst>
        </pc:graphicFrameChg>
        <pc:picChg chg="del">
          <ac:chgData name="FRANTZIS Padelis (COMM-EXT)" userId="S::panteleimon.frantzis@ext.ec.europa.eu::c8517239-c7f5-44cf-b420-3393fac22dd7" providerId="AD" clId="Web-{75F5A9F7-4B41-43E2-BD48-2B8C3A664A64}" dt="2020-11-13T09:27:51.772" v="241"/>
          <ac:picMkLst>
            <pc:docMk/>
            <pc:sldMk cId="620360183" sldId="379"/>
            <ac:picMk id="17" creationId="{6275768F-A294-4E43-A670-3A9B22497D3E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27:52.318" v="242"/>
          <ac:picMkLst>
            <pc:docMk/>
            <pc:sldMk cId="620360183" sldId="379"/>
            <ac:picMk id="18" creationId="{276BCD49-8288-4E9F-B688-0F1C4956ECD9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27:52.756" v="243"/>
          <ac:picMkLst>
            <pc:docMk/>
            <pc:sldMk cId="620360183" sldId="379"/>
            <ac:picMk id="19" creationId="{6E2C84E4-BB60-4C7E-985D-51F5F922C0A7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27:53.318" v="244"/>
          <ac:picMkLst>
            <pc:docMk/>
            <pc:sldMk cId="620360183" sldId="379"/>
            <ac:picMk id="20" creationId="{761E2952-BEBA-4627-AAE2-B92D0972C311}"/>
          </ac:picMkLst>
        </pc:picChg>
        <pc:picChg chg="add del mod">
          <ac:chgData name="FRANTZIS Padelis (COMM-EXT)" userId="S::panteleimon.frantzis@ext.ec.europa.eu::c8517239-c7f5-44cf-b420-3393fac22dd7" providerId="AD" clId="Web-{75F5A9F7-4B41-43E2-BD48-2B8C3A664A64}" dt="2020-11-13T09:34:27.873" v="344"/>
          <ac:picMkLst>
            <pc:docMk/>
            <pc:sldMk cId="620360183" sldId="379"/>
            <ac:picMk id="37" creationId="{A776600D-6B38-4F9D-A853-0EE6825F0F30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09:58:20.450" v="496" actId="1076"/>
        <pc:sldMkLst>
          <pc:docMk/>
          <pc:sldMk cId="3096761891" sldId="380"/>
        </pc:sldMkLst>
        <pc:spChg chg="del">
          <ac:chgData name="FRANTZIS Padelis (COMM-EXT)" userId="S::panteleimon.frantzis@ext.ec.europa.eu::c8517239-c7f5-44cf-b420-3393fac22dd7" providerId="AD" clId="Web-{75F5A9F7-4B41-43E2-BD48-2B8C3A664A64}" dt="2020-11-13T09:29:28.586" v="264"/>
          <ac:spMkLst>
            <pc:docMk/>
            <pc:sldMk cId="3096761891" sldId="380"/>
            <ac:spMk id="2" creationId="{9DD1BE8E-43B7-4316-8689-364743B5E3AB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29:26.695" v="263" actId="14100"/>
          <ac:spMkLst>
            <pc:docMk/>
            <pc:sldMk cId="3096761891" sldId="380"/>
            <ac:spMk id="3" creationId="{52D5ED1D-C278-420A-AD13-E007B5591A63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56:44.744" v="495" actId="20577"/>
          <ac:spMkLst>
            <pc:docMk/>
            <pc:sldMk cId="3096761891" sldId="380"/>
            <ac:spMk id="7" creationId="{B610332C-EC4E-4D83-B96A-94039EEBE94A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58:20.450" v="496" actId="1076"/>
          <ac:spMkLst>
            <pc:docMk/>
            <pc:sldMk cId="3096761891" sldId="380"/>
            <ac:spMk id="10" creationId="{5938C94B-AD8D-4013-95EF-125AFA5F2E43}"/>
          </ac:spMkLst>
        </pc:spChg>
        <pc:picChg chg="add del">
          <ac:chgData name="FRANTZIS Padelis (COMM-EXT)" userId="S::panteleimon.frantzis@ext.ec.europa.eu::c8517239-c7f5-44cf-b420-3393fac22dd7" providerId="AD" clId="Web-{75F5A9F7-4B41-43E2-BD48-2B8C3A664A64}" dt="2020-11-13T09:30:59.838" v="291"/>
          <ac:picMkLst>
            <pc:docMk/>
            <pc:sldMk cId="3096761891" sldId="380"/>
            <ac:picMk id="12" creationId="{D827E335-08A3-4A87-83CB-A79C3BC3C881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1:21.713" v="303" actId="1076"/>
          <ac:picMkLst>
            <pc:docMk/>
            <pc:sldMk cId="3096761891" sldId="380"/>
            <ac:picMk id="16" creationId="{CE6B20D1-49B7-4A35-819E-F1A2F411FE86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1:21.776" v="306" actId="1076"/>
          <ac:picMkLst>
            <pc:docMk/>
            <pc:sldMk cId="3096761891" sldId="380"/>
            <ac:picMk id="18" creationId="{82D58847-5A13-4F5F-9577-D3B39E330836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1:21.760" v="305" actId="1076"/>
          <ac:picMkLst>
            <pc:docMk/>
            <pc:sldMk cId="3096761891" sldId="380"/>
            <ac:picMk id="20" creationId="{C6F7FE9F-0372-40E7-858B-A1E4DA253C89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1:21.745" v="304" actId="1076"/>
          <ac:picMkLst>
            <pc:docMk/>
            <pc:sldMk cId="3096761891" sldId="380"/>
            <ac:picMk id="22" creationId="{5F50EAB7-9BA9-42E7-B85F-18EB7558EFBB}"/>
          </ac:picMkLst>
        </pc:picChg>
      </pc:sldChg>
      <pc:sldChg chg="modSp add ord replId">
        <pc:chgData name="FRANTZIS Padelis (COMM-EXT)" userId="S::panteleimon.frantzis@ext.ec.europa.eu::c8517239-c7f5-44cf-b420-3393fac22dd7" providerId="AD" clId="Web-{75F5A9F7-4B41-43E2-BD48-2B8C3A664A64}" dt="2020-11-13T09:33:13.169" v="337" actId="14100"/>
        <pc:sldMkLst>
          <pc:docMk/>
          <pc:sldMk cId="1432695451" sldId="381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33:13.169" v="337" actId="14100"/>
          <ac:spMkLst>
            <pc:docMk/>
            <pc:sldMk cId="1432695451" sldId="381"/>
            <ac:spMk id="4" creationId="{00000000-0000-0000-0000-000000000000}"/>
          </ac:spMkLst>
        </pc:spChg>
      </pc:sldChg>
      <pc:sldChg chg="modSp add ord replId">
        <pc:chgData name="FRANTZIS Padelis (COMM-EXT)" userId="S::panteleimon.frantzis@ext.ec.europa.eu::c8517239-c7f5-44cf-b420-3393fac22dd7" providerId="AD" clId="Web-{75F5A9F7-4B41-43E2-BD48-2B8C3A664A64}" dt="2020-11-13T09:36:19.626" v="363" actId="14100"/>
        <pc:sldMkLst>
          <pc:docMk/>
          <pc:sldMk cId="504160218" sldId="382"/>
        </pc:sldMkLst>
        <pc:spChg chg="mod">
          <ac:chgData name="FRANTZIS Padelis (COMM-EXT)" userId="S::panteleimon.frantzis@ext.ec.europa.eu::c8517239-c7f5-44cf-b420-3393fac22dd7" providerId="AD" clId="Web-{75F5A9F7-4B41-43E2-BD48-2B8C3A664A64}" dt="2020-11-13T09:36:19.626" v="363" actId="14100"/>
          <ac:spMkLst>
            <pc:docMk/>
            <pc:sldMk cId="504160218" sldId="382"/>
            <ac:spMk id="4" creationId="{00000000-0000-0000-0000-000000000000}"/>
          </ac:spMkLst>
        </pc:spChg>
      </pc:sldChg>
      <pc:sldChg chg="addSp delSp modSp add ord replId">
        <pc:chgData name="FRANTZIS Padelis (COMM-EXT)" userId="S::panteleimon.frantzis@ext.ec.europa.eu::c8517239-c7f5-44cf-b420-3393fac22dd7" providerId="AD" clId="Web-{75F5A9F7-4B41-43E2-BD48-2B8C3A664A64}" dt="2020-11-13T09:48:41.547" v="482" actId="20577"/>
        <pc:sldMkLst>
          <pc:docMk/>
          <pc:sldMk cId="3154778286" sldId="383"/>
        </pc:sldMkLst>
        <pc:spChg chg="add del mod">
          <ac:chgData name="FRANTZIS Padelis (COMM-EXT)" userId="S::panteleimon.frantzis@ext.ec.europa.eu::c8517239-c7f5-44cf-b420-3393fac22dd7" providerId="AD" clId="Web-{75F5A9F7-4B41-43E2-BD48-2B8C3A664A64}" dt="2020-11-13T09:37:29.143" v="382"/>
          <ac:spMkLst>
            <pc:docMk/>
            <pc:sldMk cId="3154778286" sldId="383"/>
            <ac:spMk id="2" creationId="{C9023E31-74C7-4331-A82C-4418C3477189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37:02.111" v="370" actId="14100"/>
          <ac:spMkLst>
            <pc:docMk/>
            <pc:sldMk cId="3154778286" sldId="383"/>
            <ac:spMk id="3" creationId="{52D5ED1D-C278-420A-AD13-E007B5591A63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09:37:13.330" v="372"/>
          <ac:spMkLst>
            <pc:docMk/>
            <pc:sldMk cId="3154778286" sldId="383"/>
            <ac:spMk id="7" creationId="{B610332C-EC4E-4D83-B96A-94039EEBE94A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48:41.547" v="482" actId="20577"/>
          <ac:spMkLst>
            <pc:docMk/>
            <pc:sldMk cId="3154778286" sldId="383"/>
            <ac:spMk id="9" creationId="{D16FF8DE-85AE-4D75-85C4-7AD4DD53BB7F}"/>
          </ac:spMkLst>
        </pc:spChg>
        <pc:spChg chg="del mod">
          <ac:chgData name="FRANTZIS Padelis (COMM-EXT)" userId="S::panteleimon.frantzis@ext.ec.europa.eu::c8517239-c7f5-44cf-b420-3393fac22dd7" providerId="AD" clId="Web-{75F5A9F7-4B41-43E2-BD48-2B8C3A664A64}" dt="2020-11-13T09:37:18.924" v="376"/>
          <ac:spMkLst>
            <pc:docMk/>
            <pc:sldMk cId="3154778286" sldId="383"/>
            <ac:spMk id="10" creationId="{5938C94B-AD8D-4013-95EF-125AFA5F2E43}"/>
          </ac:spMkLst>
        </pc:spChg>
        <pc:picChg chg="mod">
          <ac:chgData name="FRANTZIS Padelis (COMM-EXT)" userId="S::panteleimon.frantzis@ext.ec.europa.eu::c8517239-c7f5-44cf-b420-3393fac22dd7" providerId="AD" clId="Web-{75F5A9F7-4B41-43E2-BD48-2B8C3A664A64}" dt="2020-11-13T09:38:17.644" v="403" actId="1076"/>
          <ac:picMkLst>
            <pc:docMk/>
            <pc:sldMk cId="3154778286" sldId="383"/>
            <ac:picMk id="16" creationId="{CE6B20D1-49B7-4A35-819E-F1A2F411FE86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8:22.128" v="405" actId="1076"/>
          <ac:picMkLst>
            <pc:docMk/>
            <pc:sldMk cId="3154778286" sldId="383"/>
            <ac:picMk id="17" creationId="{2B97EE50-DAB1-4593-97C3-D0E02710A73F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38:11.690" v="398" actId="1076"/>
          <ac:picMkLst>
            <pc:docMk/>
            <pc:sldMk cId="3154778286" sldId="383"/>
            <ac:picMk id="18" creationId="{82D58847-5A13-4F5F-9577-D3B39E330836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38:22.972" v="406" actId="1076"/>
          <ac:picMkLst>
            <pc:docMk/>
            <pc:sldMk cId="3154778286" sldId="383"/>
            <ac:picMk id="19" creationId="{B0575778-4094-4FE9-A401-8D6123AC7E25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38:20.581" v="404" actId="1076"/>
          <ac:picMkLst>
            <pc:docMk/>
            <pc:sldMk cId="3154778286" sldId="383"/>
            <ac:picMk id="20" creationId="{C6F7FE9F-0372-40E7-858B-A1E4DA253C89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38:24.003" v="407" actId="1076"/>
          <ac:picMkLst>
            <pc:docMk/>
            <pc:sldMk cId="3154778286" sldId="383"/>
            <ac:picMk id="22" creationId="{5F50EAB7-9BA9-42E7-B85F-18EB7558EFBB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09:43:43.869" v="469" actId="20577"/>
        <pc:sldMkLst>
          <pc:docMk/>
          <pc:sldMk cId="2613783388" sldId="384"/>
        </pc:sldMkLst>
        <pc:spChg chg="add mod">
          <ac:chgData name="FRANTZIS Padelis (COMM-EXT)" userId="S::panteleimon.frantzis@ext.ec.europa.eu::c8517239-c7f5-44cf-b420-3393fac22dd7" providerId="AD" clId="Web-{75F5A9F7-4B41-43E2-BD48-2B8C3A664A64}" dt="2020-11-13T09:41:49.711" v="436" actId="14100"/>
          <ac:spMkLst>
            <pc:docMk/>
            <pc:sldMk cId="2613783388" sldId="384"/>
            <ac:spMk id="2" creationId="{6886B07C-C0B7-41ED-AA70-890A9DB2E129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40:36.256" v="413"/>
          <ac:spMkLst>
            <pc:docMk/>
            <pc:sldMk cId="2613783388" sldId="384"/>
            <ac:spMk id="3" creationId="{52D5ED1D-C278-420A-AD13-E007B5591A63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09:43:43.869" v="469" actId="20577"/>
          <ac:spMkLst>
            <pc:docMk/>
            <pc:sldMk cId="2613783388" sldId="384"/>
            <ac:spMk id="7" creationId="{757C6672-D27E-4041-8A35-DF06A2B6072A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09:41:01.194" v="416"/>
          <ac:spMkLst>
            <pc:docMk/>
            <pc:sldMk cId="2613783388" sldId="384"/>
            <ac:spMk id="9" creationId="{D16FF8DE-85AE-4D75-85C4-7AD4DD53BB7F}"/>
          </ac:spMkLst>
        </pc:spChg>
        <pc:picChg chg="mod">
          <ac:chgData name="FRANTZIS Padelis (COMM-EXT)" userId="S::panteleimon.frantzis@ext.ec.europa.eu::c8517239-c7f5-44cf-b420-3393fac22dd7" providerId="AD" clId="Web-{75F5A9F7-4B41-43E2-BD48-2B8C3A664A64}" dt="2020-11-13T09:41:59.179" v="437" actId="1076"/>
          <ac:picMkLst>
            <pc:docMk/>
            <pc:sldMk cId="2613783388" sldId="384"/>
            <ac:picMk id="16" creationId="{CE6B20D1-49B7-4A35-819E-F1A2F411FE86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41:59.262" v="441" actId="1076"/>
          <ac:picMkLst>
            <pc:docMk/>
            <pc:sldMk cId="2613783388" sldId="384"/>
            <ac:picMk id="17" creationId="{2B97EE50-DAB1-4593-97C3-D0E02710A73F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42:02.070" v="443" actId="1076"/>
          <ac:picMkLst>
            <pc:docMk/>
            <pc:sldMk cId="2613783388" sldId="384"/>
            <ac:picMk id="18" creationId="{82D58847-5A13-4F5F-9577-D3B39E330836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42:09.273" v="446" actId="1076"/>
          <ac:picMkLst>
            <pc:docMk/>
            <pc:sldMk cId="2613783388" sldId="384"/>
            <ac:picMk id="19" creationId="{B0575778-4094-4FE9-A401-8D6123AC7E25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42:05.445" v="444" actId="1076"/>
          <ac:picMkLst>
            <pc:docMk/>
            <pc:sldMk cId="2613783388" sldId="384"/>
            <ac:picMk id="20" creationId="{C6F7FE9F-0372-40E7-858B-A1E4DA253C89}"/>
          </ac:picMkLst>
        </pc:picChg>
        <pc:picChg chg="mod">
          <ac:chgData name="FRANTZIS Padelis (COMM-EXT)" userId="S::panteleimon.frantzis@ext.ec.europa.eu::c8517239-c7f5-44cf-b420-3393fac22dd7" providerId="AD" clId="Web-{75F5A9F7-4B41-43E2-BD48-2B8C3A664A64}" dt="2020-11-13T09:42:07.445" v="445" actId="1076"/>
          <ac:picMkLst>
            <pc:docMk/>
            <pc:sldMk cId="2613783388" sldId="384"/>
            <ac:picMk id="22" creationId="{5F50EAB7-9BA9-42E7-B85F-18EB7558EFBB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43:32.025" v="463" actId="1076"/>
          <ac:picMkLst>
            <pc:docMk/>
            <pc:sldMk cId="2613783388" sldId="384"/>
            <ac:picMk id="23" creationId="{ED1FC746-328F-4DB0-8B35-8FD4964102EC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43:37.056" v="467" actId="1076"/>
          <ac:picMkLst>
            <pc:docMk/>
            <pc:sldMk cId="2613783388" sldId="384"/>
            <ac:picMk id="24" creationId="{5A419EEE-5BD3-4315-B06D-A7DBF6B8909E}"/>
          </ac:picMkLst>
        </pc:picChg>
        <pc:picChg chg="add mod">
          <ac:chgData name="FRANTZIS Padelis (COMM-EXT)" userId="S::panteleimon.frantzis@ext.ec.europa.eu::c8517239-c7f5-44cf-b420-3393fac22dd7" providerId="AD" clId="Web-{75F5A9F7-4B41-43E2-BD48-2B8C3A664A64}" dt="2020-11-13T09:43:34.853" v="466" actId="1076"/>
          <ac:picMkLst>
            <pc:docMk/>
            <pc:sldMk cId="2613783388" sldId="384"/>
            <ac:picMk id="25" creationId="{372FE047-B3AF-4D72-8015-7F2F4CEA5F36}"/>
          </ac:picMkLst>
        </pc:picChg>
      </pc:sldChg>
      <pc:sldChg chg="addSp delSp modSp add ord replId">
        <pc:chgData name="FRANTZIS Padelis (COMM-EXT)" userId="S::panteleimon.frantzis@ext.ec.europa.eu::c8517239-c7f5-44cf-b420-3393fac22dd7" providerId="AD" clId="Web-{75F5A9F7-4B41-43E2-BD48-2B8C3A664A64}" dt="2020-11-13T09:59:55.311" v="526" actId="14100"/>
        <pc:sldMkLst>
          <pc:docMk/>
          <pc:sldMk cId="1530620672" sldId="385"/>
        </pc:sldMkLst>
        <pc:spChg chg="add mod">
          <ac:chgData name="FRANTZIS Padelis (COMM-EXT)" userId="S::panteleimon.frantzis@ext.ec.europa.eu::c8517239-c7f5-44cf-b420-3393fac22dd7" providerId="AD" clId="Web-{75F5A9F7-4B41-43E2-BD48-2B8C3A664A64}" dt="2020-11-13T09:59:55.311" v="526" actId="14100"/>
          <ac:spMkLst>
            <pc:docMk/>
            <pc:sldMk cId="1530620672" sldId="385"/>
            <ac:spMk id="2" creationId="{6D398F4D-1DBF-46A7-B944-37B4E75315B1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09:59:31.717" v="513"/>
          <ac:spMkLst>
            <pc:docMk/>
            <pc:sldMk cId="1530620672" sldId="385"/>
            <ac:spMk id="3" creationId="{52D5ED1D-C278-420A-AD13-E007B5591A63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09:59:34.717" v="514"/>
          <ac:spMkLst>
            <pc:docMk/>
            <pc:sldMk cId="1530620672" sldId="385"/>
            <ac:spMk id="7" creationId="{B610332C-EC4E-4D83-B96A-94039EEBE94A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09:59:37.951" v="519"/>
          <ac:spMkLst>
            <pc:docMk/>
            <pc:sldMk cId="1530620672" sldId="385"/>
            <ac:spMk id="10" creationId="{5938C94B-AD8D-4013-95EF-125AFA5F2E43}"/>
          </ac:spMkLst>
        </pc:spChg>
        <pc:picChg chg="del">
          <ac:chgData name="FRANTZIS Padelis (COMM-EXT)" userId="S::panteleimon.frantzis@ext.ec.europa.eu::c8517239-c7f5-44cf-b420-3393fac22dd7" providerId="AD" clId="Web-{75F5A9F7-4B41-43E2-BD48-2B8C3A664A64}" dt="2020-11-13T09:59:35.342" v="515"/>
          <ac:picMkLst>
            <pc:docMk/>
            <pc:sldMk cId="1530620672" sldId="385"/>
            <ac:picMk id="16" creationId="{CE6B20D1-49B7-4A35-819E-F1A2F411FE86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59:35.701" v="516"/>
          <ac:picMkLst>
            <pc:docMk/>
            <pc:sldMk cId="1530620672" sldId="385"/>
            <ac:picMk id="18" creationId="{82D58847-5A13-4F5F-9577-D3B39E330836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59:36.420" v="517"/>
          <ac:picMkLst>
            <pc:docMk/>
            <pc:sldMk cId="1530620672" sldId="385"/>
            <ac:picMk id="20" creationId="{C6F7FE9F-0372-40E7-858B-A1E4DA253C89}"/>
          </ac:picMkLst>
        </pc:picChg>
        <pc:picChg chg="del">
          <ac:chgData name="FRANTZIS Padelis (COMM-EXT)" userId="S::panteleimon.frantzis@ext.ec.europa.eu::c8517239-c7f5-44cf-b420-3393fac22dd7" providerId="AD" clId="Web-{75F5A9F7-4B41-43E2-BD48-2B8C3A664A64}" dt="2020-11-13T09:59:37.060" v="518"/>
          <ac:picMkLst>
            <pc:docMk/>
            <pc:sldMk cId="1530620672" sldId="385"/>
            <ac:picMk id="22" creationId="{5F50EAB7-9BA9-42E7-B85F-18EB7558EFBB}"/>
          </ac:picMkLst>
        </pc:pic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10:00:38.187" v="538" actId="20577"/>
        <pc:sldMkLst>
          <pc:docMk/>
          <pc:sldMk cId="3993365092" sldId="386"/>
        </pc:sldMkLst>
        <pc:spChg chg="del">
          <ac:chgData name="FRANTZIS Padelis (COMM-EXT)" userId="S::panteleimon.frantzis@ext.ec.europa.eu::c8517239-c7f5-44cf-b420-3393fac22dd7" providerId="AD" clId="Web-{75F5A9F7-4B41-43E2-BD48-2B8C3A664A64}" dt="2020-11-13T10:00:28.999" v="533"/>
          <ac:spMkLst>
            <pc:docMk/>
            <pc:sldMk cId="3993365092" sldId="386"/>
            <ac:spMk id="2" creationId="{6D398F4D-1DBF-46A7-B944-37B4E75315B1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10:00:20.952" v="532" actId="14100"/>
          <ac:spMkLst>
            <pc:docMk/>
            <pc:sldMk cId="3993365092" sldId="386"/>
            <ac:spMk id="3" creationId="{52D5ED1D-C278-420A-AD13-E007B5591A63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10:00:38.187" v="538" actId="20577"/>
          <ac:spMkLst>
            <pc:docMk/>
            <pc:sldMk cId="3993365092" sldId="386"/>
            <ac:spMk id="7" creationId="{037C51CD-090E-4619-A93B-07B5F8D74FB0}"/>
          </ac:spMkLst>
        </pc:sp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10:01:17.813" v="548" actId="20577"/>
        <pc:sldMkLst>
          <pc:docMk/>
          <pc:sldMk cId="58902691" sldId="387"/>
        </pc:sldMkLst>
        <pc:spChg chg="add mod">
          <ac:chgData name="FRANTZIS Padelis (COMM-EXT)" userId="S::panteleimon.frantzis@ext.ec.europa.eu::c8517239-c7f5-44cf-b420-3393fac22dd7" providerId="AD" clId="Web-{75F5A9F7-4B41-43E2-BD48-2B8C3A664A64}" dt="2020-11-13T10:01:17.813" v="548" actId="20577"/>
          <ac:spMkLst>
            <pc:docMk/>
            <pc:sldMk cId="58902691" sldId="387"/>
            <ac:spMk id="2" creationId="{E23EF87A-A120-491E-B1BB-4D3997366693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10:00:59.468" v="543"/>
          <ac:spMkLst>
            <pc:docMk/>
            <pc:sldMk cId="58902691" sldId="387"/>
            <ac:spMk id="3" creationId="{52D5ED1D-C278-420A-AD13-E007B5591A63}"/>
          </ac:spMkLst>
        </pc:spChg>
        <pc:spChg chg="del">
          <ac:chgData name="FRANTZIS Padelis (COMM-EXT)" userId="S::panteleimon.frantzis@ext.ec.europa.eu::c8517239-c7f5-44cf-b420-3393fac22dd7" providerId="AD" clId="Web-{75F5A9F7-4B41-43E2-BD48-2B8C3A664A64}" dt="2020-11-13T10:01:01.422" v="544"/>
          <ac:spMkLst>
            <pc:docMk/>
            <pc:sldMk cId="58902691" sldId="387"/>
            <ac:spMk id="7" creationId="{037C51CD-090E-4619-A93B-07B5F8D74FB0}"/>
          </ac:spMkLst>
        </pc:spChg>
      </pc:sldChg>
      <pc:sldChg chg="addSp delSp modSp add replId">
        <pc:chgData name="FRANTZIS Padelis (COMM-EXT)" userId="S::panteleimon.frantzis@ext.ec.europa.eu::c8517239-c7f5-44cf-b420-3393fac22dd7" providerId="AD" clId="Web-{75F5A9F7-4B41-43E2-BD48-2B8C3A664A64}" dt="2020-11-13T10:01:56.532" v="559"/>
        <pc:sldMkLst>
          <pc:docMk/>
          <pc:sldMk cId="2395066285" sldId="388"/>
        </pc:sldMkLst>
        <pc:spChg chg="del">
          <ac:chgData name="FRANTZIS Padelis (COMM-EXT)" userId="S::panteleimon.frantzis@ext.ec.europa.eu::c8517239-c7f5-44cf-b420-3393fac22dd7" providerId="AD" clId="Web-{75F5A9F7-4B41-43E2-BD48-2B8C3A664A64}" dt="2020-11-13T10:01:45.860" v="554"/>
          <ac:spMkLst>
            <pc:docMk/>
            <pc:sldMk cId="2395066285" sldId="388"/>
            <ac:spMk id="2" creationId="{E23EF87A-A120-491E-B1BB-4D3997366693}"/>
          </ac:spMkLst>
        </pc:spChg>
        <pc:spChg chg="mod">
          <ac:chgData name="FRANTZIS Padelis (COMM-EXT)" userId="S::panteleimon.frantzis@ext.ec.europa.eu::c8517239-c7f5-44cf-b420-3393fac22dd7" providerId="AD" clId="Web-{75F5A9F7-4B41-43E2-BD48-2B8C3A664A64}" dt="2020-11-13T10:01:38.594" v="553"/>
          <ac:spMkLst>
            <pc:docMk/>
            <pc:sldMk cId="2395066285" sldId="388"/>
            <ac:spMk id="3" creationId="{52D5ED1D-C278-420A-AD13-E007B5591A63}"/>
          </ac:spMkLst>
        </pc:spChg>
        <pc:spChg chg="add mod">
          <ac:chgData name="FRANTZIS Padelis (COMM-EXT)" userId="S::panteleimon.frantzis@ext.ec.europa.eu::c8517239-c7f5-44cf-b420-3393fac22dd7" providerId="AD" clId="Web-{75F5A9F7-4B41-43E2-BD48-2B8C3A664A64}" dt="2020-11-13T10:01:56.532" v="559"/>
          <ac:spMkLst>
            <pc:docMk/>
            <pc:sldMk cId="2395066285" sldId="388"/>
            <ac:spMk id="7" creationId="{62D7D3B7-B727-4C00-87CF-0F5BA0D99D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7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1800"/>
              </a:spcAft>
              <a:buFont typeface="Wingdings,Sans-Serif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9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komisija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Hrvatskoj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isplatila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financijsku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potporu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iznosu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milijarde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okviru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SURE.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zajmova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dodijeljenih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povoljnim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uvjetima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pomogla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Hrvatskoj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pokrivanju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troškova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povezanih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njezinim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zapošljavanju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r-HR" dirty="0"/>
          </a:p>
          <a:p>
            <a:r>
              <a:rPr lang="hr-HR" dirty="0" err="1" smtClean="0"/>
              <a:t>Ecb</a:t>
            </a:r>
            <a:r>
              <a:rPr lang="hr-HR" baseline="0" dirty="0" smtClean="0"/>
              <a:t> 750 MLRD NOVE MJERE ON TOP OF 1210 MLRD BEFORE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5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73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Ključem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raspodjelu</a:t>
            </a:r>
            <a:r>
              <a:rPr lang="en-IE" dirty="0" smtClean="0"/>
              <a:t> </a:t>
            </a:r>
            <a:r>
              <a:rPr lang="en-IE" dirty="0" err="1" smtClean="0"/>
              <a:t>odredit</a:t>
            </a:r>
            <a:r>
              <a:rPr lang="en-IE" dirty="0" smtClean="0"/>
              <a:t> </a:t>
            </a:r>
            <a:r>
              <a:rPr lang="en-IE" dirty="0" err="1" smtClean="0"/>
              <a:t>će</a:t>
            </a:r>
            <a:r>
              <a:rPr lang="en-IE" dirty="0" smtClean="0"/>
              <a:t> se </a:t>
            </a:r>
            <a:r>
              <a:rPr lang="en-IE" dirty="0" err="1" smtClean="0"/>
              <a:t>najveći</a:t>
            </a:r>
            <a:r>
              <a:rPr lang="en-IE" dirty="0" smtClean="0"/>
              <a:t> </a:t>
            </a:r>
            <a:r>
              <a:rPr lang="en-IE" dirty="0" err="1" smtClean="0"/>
              <a:t>mogući</a:t>
            </a:r>
            <a:r>
              <a:rPr lang="en-IE" dirty="0" smtClean="0"/>
              <a:t> </a:t>
            </a:r>
            <a:r>
              <a:rPr lang="en-IE" dirty="0" err="1" smtClean="0"/>
              <a:t>iznos</a:t>
            </a:r>
            <a:r>
              <a:rPr lang="en-IE" dirty="0" smtClean="0"/>
              <a:t> </a:t>
            </a:r>
            <a:r>
              <a:rPr lang="en-IE" dirty="0" err="1" smtClean="0"/>
              <a:t>po</a:t>
            </a:r>
            <a:r>
              <a:rPr lang="en-IE" dirty="0" smtClean="0"/>
              <a:t> </a:t>
            </a:r>
            <a:r>
              <a:rPr lang="en-IE" dirty="0" err="1" smtClean="0"/>
              <a:t>državi</a:t>
            </a:r>
            <a:r>
              <a:rPr lang="en-IE" dirty="0" smtClean="0"/>
              <a:t> </a:t>
            </a:r>
            <a:r>
              <a:rPr lang="en-IE" dirty="0" err="1" smtClean="0"/>
              <a:t>članici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komponentu</a:t>
            </a:r>
            <a:r>
              <a:rPr lang="en-IE" dirty="0" smtClean="0"/>
              <a:t> </a:t>
            </a:r>
            <a:r>
              <a:rPr lang="en-IE" dirty="0" err="1" smtClean="0"/>
              <a:t>bespovratnih</a:t>
            </a:r>
            <a:r>
              <a:rPr lang="en-IE" dirty="0" smtClean="0"/>
              <a:t> </a:t>
            </a:r>
            <a:r>
              <a:rPr lang="en-IE" dirty="0" err="1" smtClean="0"/>
              <a:t>sredstava</a:t>
            </a:r>
            <a:r>
              <a:rPr lang="en-IE" dirty="0" smtClean="0"/>
              <a:t> u </a:t>
            </a:r>
            <a:r>
              <a:rPr lang="en-IE" dirty="0" err="1" smtClean="0"/>
              <a:t>okviru</a:t>
            </a:r>
            <a:r>
              <a:rPr lang="en-IE" dirty="0" smtClean="0"/>
              <a:t> </a:t>
            </a:r>
            <a:r>
              <a:rPr lang="en-IE" dirty="0" err="1" smtClean="0"/>
              <a:t>Mehanizma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oporavak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otpornost</a:t>
            </a:r>
            <a:r>
              <a:rPr lang="en-IE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Za</a:t>
            </a:r>
            <a:r>
              <a:rPr lang="en-IE" dirty="0" smtClean="0"/>
              <a:t> 70 % </a:t>
            </a:r>
            <a:r>
              <a:rPr lang="en-IE" dirty="0" err="1" smtClean="0"/>
              <a:t>ukupnog</a:t>
            </a:r>
            <a:r>
              <a:rPr lang="en-IE" dirty="0" smtClean="0"/>
              <a:t> </a:t>
            </a:r>
            <a:r>
              <a:rPr lang="en-IE" dirty="0" err="1" smtClean="0"/>
              <a:t>iznosa</a:t>
            </a:r>
            <a:r>
              <a:rPr lang="en-IE" dirty="0" smtClean="0"/>
              <a:t> od 312,5 </a:t>
            </a:r>
            <a:r>
              <a:rPr lang="en-IE" dirty="0" err="1" smtClean="0"/>
              <a:t>milijardi</a:t>
            </a:r>
            <a:r>
              <a:rPr lang="en-IE" dirty="0" smtClean="0"/>
              <a:t> EUR </a:t>
            </a:r>
            <a:r>
              <a:rPr lang="en-IE" dirty="0" err="1" smtClean="0"/>
              <a:t>dostupnih</a:t>
            </a:r>
            <a:r>
              <a:rPr lang="en-IE" dirty="0" smtClean="0"/>
              <a:t> u </a:t>
            </a:r>
            <a:r>
              <a:rPr lang="en-IE" dirty="0" err="1" smtClean="0"/>
              <a:t>obliku</a:t>
            </a:r>
            <a:r>
              <a:rPr lang="en-IE" dirty="0" smtClean="0"/>
              <a:t> </a:t>
            </a:r>
            <a:r>
              <a:rPr lang="en-IE" dirty="0" err="1" smtClean="0"/>
              <a:t>bespovratnih</a:t>
            </a:r>
            <a:r>
              <a:rPr lang="en-IE" dirty="0" smtClean="0"/>
              <a:t> </a:t>
            </a:r>
            <a:r>
              <a:rPr lang="en-IE" dirty="0" err="1" smtClean="0"/>
              <a:t>sredstava</a:t>
            </a:r>
            <a:r>
              <a:rPr lang="en-IE" dirty="0" smtClean="0"/>
              <a:t>, </a:t>
            </a:r>
            <a:r>
              <a:rPr lang="en-IE" b="1" dirty="0" err="1" smtClean="0"/>
              <a:t>ključem</a:t>
            </a:r>
            <a:r>
              <a:rPr lang="en-IE" b="1" dirty="0" smtClean="0"/>
              <a:t> </a:t>
            </a:r>
            <a:r>
              <a:rPr lang="en-IE" b="1" dirty="0" err="1" smtClean="0"/>
              <a:t>raspodjele</a:t>
            </a:r>
            <a:r>
              <a:rPr lang="en-IE" b="1" dirty="0" smtClean="0"/>
              <a:t> </a:t>
            </a:r>
            <a:r>
              <a:rPr lang="en-IE" b="1" dirty="0" err="1" smtClean="0"/>
              <a:t>uzet</a:t>
            </a:r>
            <a:r>
              <a:rPr lang="en-IE" b="1" dirty="0" smtClean="0"/>
              <a:t> </a:t>
            </a:r>
            <a:r>
              <a:rPr lang="en-IE" b="1" dirty="0" err="1" smtClean="0"/>
              <a:t>će</a:t>
            </a:r>
            <a:r>
              <a:rPr lang="en-IE" b="1" dirty="0" smtClean="0"/>
              <a:t> se u </a:t>
            </a:r>
            <a:r>
              <a:rPr lang="en-IE" b="1" dirty="0" err="1" smtClean="0"/>
              <a:t>obzir</a:t>
            </a:r>
            <a:r>
              <a:rPr lang="en-IE" b="1" dirty="0" smtClean="0"/>
              <a:t> </a:t>
            </a:r>
            <a:r>
              <a:rPr lang="en-IE" b="1" dirty="0" err="1" smtClean="0"/>
              <a:t>broj</a:t>
            </a:r>
            <a:r>
              <a:rPr lang="en-IE" b="1" dirty="0" smtClean="0"/>
              <a:t> </a:t>
            </a:r>
            <a:r>
              <a:rPr lang="en-IE" b="1" dirty="0" err="1" smtClean="0"/>
              <a:t>stanovnika</a:t>
            </a:r>
            <a:r>
              <a:rPr lang="en-IE" b="1" dirty="0" smtClean="0"/>
              <a:t> </a:t>
            </a:r>
            <a:r>
              <a:rPr lang="en-IE" b="1" dirty="0" err="1" smtClean="0"/>
              <a:t>države</a:t>
            </a:r>
            <a:r>
              <a:rPr lang="en-IE" b="1" dirty="0" smtClean="0"/>
              <a:t> </a:t>
            </a:r>
            <a:r>
              <a:rPr lang="en-IE" b="1" dirty="0" err="1" smtClean="0"/>
              <a:t>članice</a:t>
            </a:r>
            <a:r>
              <a:rPr lang="en-IE" b="1" dirty="0" smtClean="0"/>
              <a:t>, </a:t>
            </a:r>
            <a:r>
              <a:rPr lang="en-IE" b="1" dirty="0" err="1" smtClean="0"/>
              <a:t>obrnuto</a:t>
            </a:r>
            <a:r>
              <a:rPr lang="en-IE" b="1" dirty="0" smtClean="0"/>
              <a:t> </a:t>
            </a:r>
            <a:r>
              <a:rPr lang="en-IE" b="1" dirty="0" err="1" smtClean="0"/>
              <a:t>proporcionalni</a:t>
            </a:r>
            <a:r>
              <a:rPr lang="en-IE" b="1" dirty="0" smtClean="0"/>
              <a:t> BDP </a:t>
            </a:r>
            <a:r>
              <a:rPr lang="en-IE" b="1" dirty="0" err="1" smtClean="0"/>
              <a:t>po</a:t>
            </a:r>
            <a:r>
              <a:rPr lang="en-IE" b="1" dirty="0" smtClean="0"/>
              <a:t> </a:t>
            </a:r>
            <a:r>
              <a:rPr lang="en-IE" b="1" dirty="0" err="1" smtClean="0"/>
              <a:t>stanovniku</a:t>
            </a:r>
            <a:r>
              <a:rPr lang="en-IE" b="1" dirty="0" smtClean="0"/>
              <a:t> </a:t>
            </a:r>
            <a:r>
              <a:rPr lang="en-IE" b="1" dirty="0" err="1" smtClean="0"/>
              <a:t>i</a:t>
            </a:r>
            <a:r>
              <a:rPr lang="en-IE" b="1" dirty="0" smtClean="0"/>
              <a:t> </a:t>
            </a:r>
            <a:r>
              <a:rPr lang="en-IE" b="1" dirty="0" err="1" smtClean="0"/>
              <a:t>njezina</a:t>
            </a:r>
            <a:r>
              <a:rPr lang="en-IE" b="1" dirty="0" smtClean="0"/>
              <a:t> </a:t>
            </a:r>
            <a:r>
              <a:rPr lang="en-IE" b="1" dirty="0" err="1" smtClean="0"/>
              <a:t>prosječna</a:t>
            </a:r>
            <a:r>
              <a:rPr lang="en-IE" b="1" dirty="0" smtClean="0"/>
              <a:t> </a:t>
            </a:r>
            <a:r>
              <a:rPr lang="en-IE" b="1" dirty="0" err="1" smtClean="0"/>
              <a:t>stopa</a:t>
            </a:r>
            <a:r>
              <a:rPr lang="en-IE" b="1" dirty="0" smtClean="0"/>
              <a:t> </a:t>
            </a:r>
            <a:r>
              <a:rPr lang="en-IE" b="1" dirty="0" err="1" smtClean="0"/>
              <a:t>nezaposlenosti</a:t>
            </a:r>
            <a:r>
              <a:rPr lang="en-IE" b="1" dirty="0" smtClean="0"/>
              <a:t> </a:t>
            </a:r>
            <a:r>
              <a:rPr lang="en-IE" b="1" dirty="0" err="1" smtClean="0"/>
              <a:t>tijekom</a:t>
            </a:r>
            <a:r>
              <a:rPr lang="en-IE" b="1" dirty="0" smtClean="0"/>
              <a:t> </a:t>
            </a:r>
            <a:r>
              <a:rPr lang="en-IE" b="1" dirty="0" err="1" smtClean="0"/>
              <a:t>posljednjih</a:t>
            </a:r>
            <a:r>
              <a:rPr lang="en-IE" b="1" dirty="0" smtClean="0"/>
              <a:t> pet </a:t>
            </a:r>
            <a:r>
              <a:rPr lang="en-IE" b="1" dirty="0" err="1" smtClean="0"/>
              <a:t>godina</a:t>
            </a:r>
            <a:r>
              <a:rPr lang="en-IE" b="1" dirty="0" smtClean="0"/>
              <a:t> (2015.–2019.), </a:t>
            </a:r>
            <a:r>
              <a:rPr lang="en-IE" b="1" dirty="0" err="1" smtClean="0"/>
              <a:t>uvijek</a:t>
            </a:r>
            <a:r>
              <a:rPr lang="en-IE" b="1" dirty="0" smtClean="0"/>
              <a:t> u </a:t>
            </a:r>
            <a:r>
              <a:rPr lang="en-IE" b="1" dirty="0" err="1" smtClean="0"/>
              <a:t>usporedbi</a:t>
            </a:r>
            <a:r>
              <a:rPr lang="en-IE" b="1" dirty="0" smtClean="0"/>
              <a:t> s </a:t>
            </a:r>
            <a:r>
              <a:rPr lang="en-IE" b="1" dirty="0" err="1" smtClean="0"/>
              <a:t>prosjekom</a:t>
            </a:r>
            <a:r>
              <a:rPr lang="en-IE" b="1" dirty="0" smtClean="0"/>
              <a:t> EU-a.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preostalih</a:t>
            </a:r>
            <a:r>
              <a:rPr lang="en-IE" dirty="0" smtClean="0"/>
              <a:t> 30 % </a:t>
            </a:r>
            <a:r>
              <a:rPr lang="en-IE" dirty="0" err="1" smtClean="0"/>
              <a:t>pokazatelj</a:t>
            </a:r>
            <a:r>
              <a:rPr lang="en-IE" dirty="0" smtClean="0"/>
              <a:t> stope </a:t>
            </a:r>
            <a:r>
              <a:rPr lang="en-IE" dirty="0" err="1" smtClean="0"/>
              <a:t>nezaposlenosti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razdoblje</a:t>
            </a:r>
            <a:r>
              <a:rPr lang="en-IE" dirty="0" smtClean="0"/>
              <a:t> 2015.–2019. </a:t>
            </a:r>
            <a:r>
              <a:rPr lang="en-IE" dirty="0" err="1" smtClean="0"/>
              <a:t>zamijenit</a:t>
            </a:r>
            <a:r>
              <a:rPr lang="en-IE" dirty="0" smtClean="0"/>
              <a:t> </a:t>
            </a:r>
            <a:r>
              <a:rPr lang="en-IE" dirty="0" err="1" smtClean="0"/>
              <a:t>će</a:t>
            </a:r>
            <a:r>
              <a:rPr lang="en-IE" dirty="0" smtClean="0"/>
              <a:t> se </a:t>
            </a:r>
            <a:r>
              <a:rPr lang="en-IE" dirty="0" err="1" smtClean="0"/>
              <a:t>zabilježenim</a:t>
            </a:r>
            <a:r>
              <a:rPr lang="en-IE" dirty="0" smtClean="0"/>
              <a:t> </a:t>
            </a:r>
            <a:r>
              <a:rPr lang="en-IE" dirty="0" err="1" smtClean="0"/>
              <a:t>gubitkom</a:t>
            </a:r>
            <a:r>
              <a:rPr lang="en-IE" dirty="0" smtClean="0"/>
              <a:t> </a:t>
            </a:r>
            <a:r>
              <a:rPr lang="en-IE" dirty="0" err="1" smtClean="0"/>
              <a:t>realnog</a:t>
            </a:r>
            <a:r>
              <a:rPr lang="en-IE" dirty="0" smtClean="0"/>
              <a:t> BDP-a u 2020.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zabilježenim</a:t>
            </a:r>
            <a:r>
              <a:rPr lang="en-IE" dirty="0" smtClean="0"/>
              <a:t> </a:t>
            </a:r>
            <a:r>
              <a:rPr lang="en-IE" dirty="0" err="1" smtClean="0"/>
              <a:t>kumulativnim</a:t>
            </a:r>
            <a:r>
              <a:rPr lang="en-IE" dirty="0" smtClean="0"/>
              <a:t> </a:t>
            </a:r>
            <a:r>
              <a:rPr lang="en-IE" dirty="0" err="1" smtClean="0"/>
              <a:t>gubitkom</a:t>
            </a:r>
            <a:r>
              <a:rPr lang="en-IE" dirty="0" smtClean="0"/>
              <a:t> </a:t>
            </a:r>
            <a:r>
              <a:rPr lang="en-IE" dirty="0" err="1" smtClean="0"/>
              <a:t>realnog</a:t>
            </a:r>
            <a:r>
              <a:rPr lang="en-IE" dirty="0" smtClean="0"/>
              <a:t> BDP-a u </a:t>
            </a:r>
            <a:r>
              <a:rPr lang="en-IE" dirty="0" err="1" smtClean="0"/>
              <a:t>razdoblju</a:t>
            </a:r>
            <a:r>
              <a:rPr lang="en-IE" dirty="0" smtClean="0"/>
              <a:t> 2020.–2021.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err="1" smtClean="0"/>
              <a:t>Države</a:t>
            </a:r>
            <a:r>
              <a:rPr lang="en-IE" dirty="0" smtClean="0"/>
              <a:t> </a:t>
            </a:r>
            <a:r>
              <a:rPr lang="en-IE" dirty="0" err="1" smtClean="0"/>
              <a:t>članice</a:t>
            </a:r>
            <a:r>
              <a:rPr lang="en-IE" dirty="0" smtClean="0"/>
              <a:t> </a:t>
            </a:r>
            <a:r>
              <a:rPr lang="en-IE" dirty="0" err="1" smtClean="0"/>
              <a:t>također</a:t>
            </a:r>
            <a:r>
              <a:rPr lang="en-IE" dirty="0" smtClean="0"/>
              <a:t> </a:t>
            </a:r>
            <a:r>
              <a:rPr lang="en-IE" dirty="0" err="1" smtClean="0"/>
              <a:t>mogu</a:t>
            </a:r>
            <a:r>
              <a:rPr lang="en-IE" dirty="0" smtClean="0"/>
              <a:t> </a:t>
            </a:r>
            <a:r>
              <a:rPr lang="en-IE" dirty="0" err="1" smtClean="0"/>
              <a:t>zatražiti</a:t>
            </a:r>
            <a:r>
              <a:rPr lang="en-IE" dirty="0" smtClean="0"/>
              <a:t> </a:t>
            </a:r>
            <a:r>
              <a:rPr lang="en-IE" dirty="0" err="1" smtClean="0"/>
              <a:t>zajam</a:t>
            </a:r>
            <a:r>
              <a:rPr lang="en-IE" dirty="0" smtClean="0"/>
              <a:t> u </a:t>
            </a:r>
            <a:r>
              <a:rPr lang="en-IE" dirty="0" err="1" smtClean="0"/>
              <a:t>okviru</a:t>
            </a:r>
            <a:r>
              <a:rPr lang="en-IE" dirty="0" smtClean="0"/>
              <a:t> </a:t>
            </a:r>
            <a:r>
              <a:rPr lang="en-IE" dirty="0" err="1" smtClean="0"/>
              <a:t>Mehanizma</a:t>
            </a:r>
            <a:r>
              <a:rPr lang="en-IE" dirty="0" smtClean="0"/>
              <a:t>. </a:t>
            </a:r>
            <a:r>
              <a:rPr lang="en-IE" dirty="0" err="1" smtClean="0"/>
              <a:t>Maksimalni</a:t>
            </a:r>
            <a:r>
              <a:rPr lang="en-IE" dirty="0" smtClean="0"/>
              <a:t> </a:t>
            </a:r>
            <a:r>
              <a:rPr lang="en-IE" dirty="0" err="1" smtClean="0"/>
              <a:t>iznos</a:t>
            </a:r>
            <a:r>
              <a:rPr lang="en-IE" dirty="0" smtClean="0"/>
              <a:t> </a:t>
            </a:r>
            <a:r>
              <a:rPr lang="en-IE" dirty="0" err="1" smtClean="0"/>
              <a:t>zajmova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svaku</a:t>
            </a:r>
            <a:r>
              <a:rPr lang="en-IE" dirty="0" smtClean="0"/>
              <a:t> </a:t>
            </a:r>
            <a:r>
              <a:rPr lang="en-IE" dirty="0" err="1" smtClean="0"/>
              <a:t>državu</a:t>
            </a:r>
            <a:r>
              <a:rPr lang="en-IE" dirty="0" smtClean="0"/>
              <a:t> </a:t>
            </a:r>
            <a:r>
              <a:rPr lang="en-IE" dirty="0" err="1" smtClean="0"/>
              <a:t>članicu</a:t>
            </a:r>
            <a:r>
              <a:rPr lang="en-IE" dirty="0" smtClean="0"/>
              <a:t> ne </a:t>
            </a:r>
            <a:r>
              <a:rPr lang="en-IE" dirty="0" err="1" smtClean="0"/>
              <a:t>smije</a:t>
            </a:r>
            <a:r>
              <a:rPr lang="en-IE" dirty="0" smtClean="0"/>
              <a:t> </a:t>
            </a:r>
            <a:r>
              <a:rPr lang="en-IE" dirty="0" err="1" smtClean="0"/>
              <a:t>premašiti</a:t>
            </a:r>
            <a:r>
              <a:rPr lang="en-IE" dirty="0" smtClean="0"/>
              <a:t> 6,8 % </a:t>
            </a:r>
            <a:r>
              <a:rPr lang="en-IE" dirty="0" err="1" smtClean="0"/>
              <a:t>njezina</a:t>
            </a:r>
            <a:r>
              <a:rPr lang="en-IE" dirty="0" smtClean="0"/>
              <a:t> </a:t>
            </a:r>
            <a:r>
              <a:rPr lang="en-IE" dirty="0" err="1" smtClean="0"/>
              <a:t>bruto</a:t>
            </a:r>
            <a:r>
              <a:rPr lang="en-IE" dirty="0" smtClean="0"/>
              <a:t> </a:t>
            </a:r>
            <a:r>
              <a:rPr lang="en-IE" dirty="0" err="1" smtClean="0"/>
              <a:t>nacionalnog</a:t>
            </a:r>
            <a:r>
              <a:rPr lang="en-IE" dirty="0" smtClean="0"/>
              <a:t> </a:t>
            </a:r>
            <a:r>
              <a:rPr lang="en-IE" dirty="0" err="1" smtClean="0"/>
              <a:t>dohotka</a:t>
            </a:r>
            <a:r>
              <a:rPr lang="en-IE" dirty="0" smtClean="0"/>
              <a:t>. </a:t>
            </a:r>
            <a:r>
              <a:rPr lang="en-IE" dirty="0" err="1" smtClean="0"/>
              <a:t>Međutim</a:t>
            </a:r>
            <a:r>
              <a:rPr lang="en-IE" dirty="0" smtClean="0"/>
              <a:t>, u </a:t>
            </a:r>
            <a:r>
              <a:rPr lang="en-IE" dirty="0" err="1" smtClean="0"/>
              <a:t>iznimnim</a:t>
            </a:r>
            <a:r>
              <a:rPr lang="en-IE" dirty="0" smtClean="0"/>
              <a:t> </a:t>
            </a:r>
            <a:r>
              <a:rPr lang="en-IE" dirty="0" err="1" smtClean="0"/>
              <a:t>okolnostima</a:t>
            </a:r>
            <a:r>
              <a:rPr lang="en-IE" dirty="0" smtClean="0"/>
              <a:t> </a:t>
            </a:r>
            <a:r>
              <a:rPr lang="en-IE" dirty="0" err="1" smtClean="0"/>
              <a:t>taj</a:t>
            </a:r>
            <a:r>
              <a:rPr lang="en-IE" dirty="0" smtClean="0"/>
              <a:t> </a:t>
            </a:r>
            <a:r>
              <a:rPr lang="en-IE" dirty="0" err="1" smtClean="0"/>
              <a:t>postotak</a:t>
            </a:r>
            <a:r>
              <a:rPr lang="en-IE" dirty="0" smtClean="0"/>
              <a:t> </a:t>
            </a:r>
            <a:r>
              <a:rPr lang="en-IE" dirty="0" err="1" smtClean="0"/>
              <a:t>može</a:t>
            </a:r>
            <a:r>
              <a:rPr lang="en-IE" dirty="0" smtClean="0"/>
              <a:t> </a:t>
            </a:r>
            <a:r>
              <a:rPr lang="en-IE" dirty="0" err="1" smtClean="0"/>
              <a:t>biti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viši</a:t>
            </a:r>
            <a:r>
              <a:rPr lang="en-IE" dirty="0" smtClean="0"/>
              <a:t> </a:t>
            </a:r>
            <a:r>
              <a:rPr lang="en-IE" dirty="0" err="1" smtClean="0"/>
              <a:t>ovisno</a:t>
            </a:r>
            <a:r>
              <a:rPr lang="en-IE" dirty="0" smtClean="0"/>
              <a:t> o </a:t>
            </a:r>
            <a:r>
              <a:rPr lang="en-IE" dirty="0" err="1" smtClean="0"/>
              <a:t>raspoloživim</a:t>
            </a:r>
            <a:r>
              <a:rPr lang="en-IE" dirty="0" smtClean="0"/>
              <a:t> </a:t>
            </a:r>
            <a:r>
              <a:rPr lang="en-IE" dirty="0" err="1" smtClean="0"/>
              <a:t>sredstvima</a:t>
            </a:r>
            <a:r>
              <a:rPr lang="en-IE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1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Osim</a:t>
            </a:r>
            <a:r>
              <a:rPr lang="en-GB" dirty="0" smtClean="0"/>
              <a:t> 687 </a:t>
            </a:r>
            <a:r>
              <a:rPr lang="en-GB" dirty="0" err="1" smtClean="0"/>
              <a:t>milijuna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je </a:t>
            </a:r>
            <a:r>
              <a:rPr lang="en-GB" dirty="0" err="1" smtClean="0"/>
              <a:t>već</a:t>
            </a:r>
            <a:r>
              <a:rPr lang="en-GB" dirty="0" smtClean="0"/>
              <a:t> </a:t>
            </a:r>
            <a:r>
              <a:rPr lang="en-GB" dirty="0" err="1" smtClean="0"/>
              <a:t>primila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Fonda </a:t>
            </a:r>
            <a:r>
              <a:rPr lang="en-GB" dirty="0" err="1" smtClean="0"/>
              <a:t>solidarnosti</a:t>
            </a:r>
            <a:r>
              <a:rPr lang="en-GB" dirty="0" smtClean="0"/>
              <a:t> </a:t>
            </a:r>
            <a:r>
              <a:rPr lang="en-GB" dirty="0" err="1" smtClean="0"/>
              <a:t>Europske</a:t>
            </a:r>
            <a:r>
              <a:rPr lang="en-GB" dirty="0" smtClean="0"/>
              <a:t> </a:t>
            </a:r>
            <a:r>
              <a:rPr lang="en-GB" dirty="0" err="1" smtClean="0"/>
              <a:t>unije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štetu</a:t>
            </a:r>
            <a:r>
              <a:rPr lang="en-GB" dirty="0" smtClean="0"/>
              <a:t> </a:t>
            </a:r>
            <a:r>
              <a:rPr lang="en-GB" dirty="0" err="1" smtClean="0"/>
              <a:t>uzrokovanu</a:t>
            </a:r>
            <a:r>
              <a:rPr lang="en-GB" dirty="0" smtClean="0"/>
              <a:t> </a:t>
            </a:r>
            <a:r>
              <a:rPr lang="en-GB" dirty="0" err="1" smtClean="0"/>
              <a:t>potresom</a:t>
            </a:r>
            <a:r>
              <a:rPr lang="en-GB" dirty="0" smtClean="0"/>
              <a:t> u </a:t>
            </a:r>
            <a:r>
              <a:rPr lang="en-GB" dirty="0" err="1" smtClean="0"/>
              <a:t>Zagrebu</a:t>
            </a:r>
            <a:r>
              <a:rPr lang="en-GB" dirty="0" smtClean="0"/>
              <a:t> u </a:t>
            </a:r>
            <a:r>
              <a:rPr lang="en-GB" dirty="0" err="1" smtClean="0"/>
              <a:t>ožujku</a:t>
            </a:r>
            <a:r>
              <a:rPr lang="en-GB" dirty="0" smtClean="0"/>
              <a:t> 2020., </a:t>
            </a:r>
            <a:r>
              <a:rPr lang="en-GB" dirty="0" err="1" smtClean="0"/>
              <a:t>Hrvatska</a:t>
            </a:r>
            <a:r>
              <a:rPr lang="en-GB" dirty="0" smtClean="0"/>
              <a:t> bi </a:t>
            </a:r>
            <a:r>
              <a:rPr lang="en-GB" dirty="0" err="1" smtClean="0"/>
              <a:t>trebala</a:t>
            </a:r>
            <a:r>
              <a:rPr lang="en-GB" dirty="0" smtClean="0"/>
              <a:t> </a:t>
            </a:r>
            <a:r>
              <a:rPr lang="en-GB" dirty="0" err="1" smtClean="0"/>
              <a:t>primiti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dodatnih</a:t>
            </a:r>
            <a:r>
              <a:rPr lang="en-GB" dirty="0" smtClean="0"/>
              <a:t> 319 </a:t>
            </a:r>
            <a:r>
              <a:rPr lang="en-GB" dirty="0" err="1" smtClean="0"/>
              <a:t>milijuna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štetu</a:t>
            </a:r>
            <a:r>
              <a:rPr lang="en-GB" dirty="0" smtClean="0"/>
              <a:t> </a:t>
            </a:r>
            <a:r>
              <a:rPr lang="en-GB" dirty="0" err="1" smtClean="0"/>
              <a:t>uzrokovanu</a:t>
            </a:r>
            <a:r>
              <a:rPr lang="en-GB" dirty="0" smtClean="0"/>
              <a:t> </a:t>
            </a:r>
            <a:r>
              <a:rPr lang="en-GB" dirty="0" err="1" smtClean="0"/>
              <a:t>potresom</a:t>
            </a:r>
            <a:r>
              <a:rPr lang="en-GB" dirty="0" smtClean="0"/>
              <a:t> u </a:t>
            </a:r>
            <a:r>
              <a:rPr lang="en-GB" dirty="0" err="1" smtClean="0"/>
              <a:t>Sisku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okolici</a:t>
            </a:r>
            <a:r>
              <a:rPr lang="en-GB" dirty="0" smtClean="0"/>
              <a:t> u </a:t>
            </a:r>
            <a:r>
              <a:rPr lang="en-GB" dirty="0" err="1" smtClean="0"/>
              <a:t>prosincu</a:t>
            </a:r>
            <a:r>
              <a:rPr lang="en-GB" dirty="0" smtClean="0"/>
              <a:t>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Hrvatska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primiti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sredstva</a:t>
            </a:r>
            <a:r>
              <a:rPr lang="en-GB" dirty="0" smtClean="0"/>
              <a:t> </a:t>
            </a:r>
            <a:r>
              <a:rPr lang="en-GB" dirty="0" err="1" smtClean="0"/>
              <a:t>kohezijske</a:t>
            </a:r>
            <a:r>
              <a:rPr lang="en-GB" dirty="0" smtClean="0"/>
              <a:t> </a:t>
            </a:r>
            <a:r>
              <a:rPr lang="en-GB" dirty="0" err="1" smtClean="0"/>
              <a:t>politike</a:t>
            </a:r>
            <a:r>
              <a:rPr lang="en-GB" dirty="0" smtClean="0"/>
              <a:t> u </a:t>
            </a:r>
            <a:r>
              <a:rPr lang="en-GB" dirty="0" err="1" smtClean="0"/>
              <a:t>iznosu</a:t>
            </a:r>
            <a:r>
              <a:rPr lang="en-GB" dirty="0" smtClean="0"/>
              <a:t> od </a:t>
            </a:r>
            <a:r>
              <a:rPr lang="en-GB" dirty="0" err="1" smtClean="0"/>
              <a:t>gotovo</a:t>
            </a:r>
            <a:r>
              <a:rPr lang="en-GB" dirty="0" smtClean="0"/>
              <a:t> 9,1 </a:t>
            </a:r>
            <a:r>
              <a:rPr lang="en-GB" dirty="0" err="1" smtClean="0"/>
              <a:t>milijarde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posljednjeg</a:t>
            </a:r>
            <a:r>
              <a:rPr lang="en-GB" dirty="0" smtClean="0"/>
              <a:t> </a:t>
            </a:r>
            <a:r>
              <a:rPr lang="en-GB" dirty="0" err="1" smtClean="0"/>
              <a:t>dugoročnog</a:t>
            </a:r>
            <a:r>
              <a:rPr lang="en-GB" dirty="0" smtClean="0"/>
              <a:t> </a:t>
            </a:r>
            <a:r>
              <a:rPr lang="en-GB" dirty="0" err="1" smtClean="0"/>
              <a:t>proračuna</a:t>
            </a:r>
            <a:r>
              <a:rPr lang="en-GB" dirty="0" smtClean="0"/>
              <a:t> EU-a </a:t>
            </a:r>
            <a:r>
              <a:rPr lang="en-GB" dirty="0" err="1" smtClean="0"/>
              <a:t>te</a:t>
            </a:r>
            <a:r>
              <a:rPr lang="en-GB" dirty="0" smtClean="0"/>
              <a:t> 2.6 </a:t>
            </a:r>
            <a:r>
              <a:rPr lang="en-GB" dirty="0" err="1" smtClean="0"/>
              <a:t>milijardi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u </a:t>
            </a:r>
            <a:r>
              <a:rPr lang="en-GB" dirty="0" err="1" smtClean="0"/>
              <a:t>izravnim</a:t>
            </a:r>
            <a:r>
              <a:rPr lang="en-GB" dirty="0" smtClean="0"/>
              <a:t> </a:t>
            </a:r>
            <a:r>
              <a:rPr lang="en-GB" dirty="0" err="1" smtClean="0"/>
              <a:t>plaćanjima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Europskog</a:t>
            </a:r>
            <a:r>
              <a:rPr lang="en-GB" dirty="0" smtClean="0"/>
              <a:t> </a:t>
            </a:r>
            <a:r>
              <a:rPr lang="en-GB" dirty="0" err="1" smtClean="0"/>
              <a:t>fonda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jamstva</a:t>
            </a:r>
            <a:r>
              <a:rPr lang="en-GB" dirty="0" smtClean="0"/>
              <a:t> u </a:t>
            </a:r>
            <a:r>
              <a:rPr lang="en-GB" dirty="0" err="1" smtClean="0"/>
              <a:t>poljoprivredi</a:t>
            </a:r>
            <a:r>
              <a:rPr lang="en-GB" dirty="0" smtClean="0"/>
              <a:t>. Na </a:t>
            </a:r>
            <a:r>
              <a:rPr lang="en-GB" dirty="0" err="1" smtClean="0"/>
              <a:t>raspolaganju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2,1 </a:t>
            </a:r>
            <a:r>
              <a:rPr lang="en-GB" dirty="0" err="1" smtClean="0"/>
              <a:t>milijarda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Europskog</a:t>
            </a:r>
            <a:r>
              <a:rPr lang="en-GB" dirty="0" smtClean="0"/>
              <a:t> </a:t>
            </a:r>
            <a:r>
              <a:rPr lang="en-GB" dirty="0" err="1" smtClean="0"/>
              <a:t>poljoprivrednog</a:t>
            </a:r>
            <a:r>
              <a:rPr lang="en-GB" dirty="0" smtClean="0"/>
              <a:t> </a:t>
            </a:r>
            <a:r>
              <a:rPr lang="en-GB" dirty="0" err="1" smtClean="0"/>
              <a:t>fonda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ruralni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.</a:t>
            </a:r>
          </a:p>
          <a:p>
            <a:r>
              <a:rPr lang="en-GB" dirty="0" smtClean="0"/>
              <a:t>U 2021.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raspolaganju</a:t>
            </a:r>
            <a:r>
              <a:rPr lang="en-GB" dirty="0" smtClean="0"/>
              <a:t> </a:t>
            </a:r>
            <a:r>
              <a:rPr lang="en-GB" dirty="0" err="1" smtClean="0"/>
              <a:t>stoje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sredstva</a:t>
            </a:r>
            <a:r>
              <a:rPr lang="en-GB" dirty="0" smtClean="0"/>
              <a:t> u </a:t>
            </a:r>
            <a:r>
              <a:rPr lang="en-GB" dirty="0" err="1" smtClean="0"/>
              <a:t>iznosu</a:t>
            </a:r>
            <a:r>
              <a:rPr lang="en-GB" dirty="0" smtClean="0"/>
              <a:t> od 541 </a:t>
            </a:r>
            <a:r>
              <a:rPr lang="en-GB" dirty="0" err="1" smtClean="0"/>
              <a:t>milijuna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u </a:t>
            </a:r>
            <a:r>
              <a:rPr lang="en-GB" dirty="0" err="1" smtClean="0"/>
              <a:t>okviru</a:t>
            </a:r>
            <a:r>
              <a:rPr lang="en-GB" dirty="0" smtClean="0"/>
              <a:t> </a:t>
            </a:r>
            <a:r>
              <a:rPr lang="en-GB" dirty="0" err="1" smtClean="0"/>
              <a:t>inicijative</a:t>
            </a:r>
            <a:r>
              <a:rPr lang="en-GB" dirty="0" smtClean="0"/>
              <a:t> REACT-EU </a:t>
            </a:r>
            <a:r>
              <a:rPr lang="en-GB" dirty="0" err="1" smtClean="0"/>
              <a:t>i</a:t>
            </a:r>
            <a:r>
              <a:rPr lang="en-GB" dirty="0" smtClean="0"/>
              <a:t> 169 </a:t>
            </a:r>
            <a:r>
              <a:rPr lang="en-GB" dirty="0" err="1" smtClean="0"/>
              <a:t>milijuna</a:t>
            </a:r>
            <a:r>
              <a:rPr lang="en-GB" dirty="0" smtClean="0"/>
              <a:t> </a:t>
            </a:r>
            <a:r>
              <a:rPr lang="en-GB" dirty="0" err="1" smtClean="0"/>
              <a:t>eura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Fonda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pravednu</a:t>
            </a:r>
            <a:r>
              <a:rPr lang="en-GB" dirty="0" smtClean="0"/>
              <a:t> </a:t>
            </a:r>
            <a:r>
              <a:rPr lang="en-GB" dirty="0" err="1" smtClean="0"/>
              <a:t>tranziciju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0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/>
              <a:buNone/>
            </a:pPr>
            <a:r>
              <a:rPr lang="hr-HR" dirty="0" smtClean="0">
                <a:cs typeface="Calibri" panose="020F0502020204030204"/>
              </a:rPr>
              <a:t>40.% zeleno</a:t>
            </a:r>
          </a:p>
          <a:p>
            <a:pPr marL="914400" lvl="2" indent="0">
              <a:buFont typeface="Arial"/>
              <a:buNone/>
            </a:pPr>
            <a:r>
              <a:rPr lang="hr-HR" dirty="0" smtClean="0">
                <a:cs typeface="Calibri" panose="020F0502020204030204"/>
              </a:rPr>
              <a:t>20.4 digitalno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1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6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3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Kliknite kako biste uredili stil glavnog naslova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Kliknite za uređivanje stila podnaslova Master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Uređivanje glavnih stilova teksta</a:t>
            </a:r>
          </a:p>
        </p:txBody>
      </p:sp>
    </p:spTree>
    <p:extLst>
      <p:ext uri="{BB962C8B-B14F-4D97-AF65-F5344CB8AC3E}">
        <p14:creationId xmlns:p14="http://schemas.microsoft.com/office/powerpoint/2010/main" val="415613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58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99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Kliknite kako biste uredili stil glavnog naslova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Kliknite za uređivanje stila podnaslova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9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93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Uređivanje glavnih stilova teksta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rPr lang="en-US"/>
              <a:t>Kliknite kako biste uredili stil glavnog naslova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844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9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Uređivanje glavnih stilova teksta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Uređivanje glavnih stilova teksta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rPr lang="en-US"/>
              <a:t>Kliknite kako biste uredili stil glavnog naslova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62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33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924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rPr lang="en-US"/>
              <a:t>Kliknite kako biste uredili stil glavnog naslova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82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7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50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71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144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4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67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98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67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80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82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6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53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46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74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7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78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98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1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309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298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55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50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1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71" r:id="rId9"/>
    <p:sldLayoutId id="2147483660" r:id="rId10"/>
    <p:sldLayoutId id="2147483652" r:id="rId11"/>
    <p:sldLayoutId id="2147483661" r:id="rId12"/>
    <p:sldLayoutId id="2147483653" r:id="rId13"/>
    <p:sldLayoutId id="2147483654" r:id="rId14"/>
    <p:sldLayoutId id="2147483659" r:id="rId15"/>
    <p:sldLayoutId id="2147483658" r:id="rId16"/>
    <p:sldLayoutId id="2147483666" r:id="rId17"/>
    <p:sldLayoutId id="2147483667" r:id="rId18"/>
    <p:sldLayoutId id="2147483668" r:id="rId19"/>
    <p:sldLayoutId id="214748365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rPr lang="en-US"/>
              <a:t>Kliknite kako biste uredili stil glavnog naslova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rPr lang="en-US"/>
              <a:t>Uređivanje glavnih stilova teksta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EC Square Sans Pro Medium" panose="020B050000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a.CUCULIC-ZUPA@ec.europa.e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722" y="1824397"/>
            <a:ext cx="10065224" cy="872647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FF"/>
                </a:solidFill>
                <a:latin typeface="EC Square Sans Cond Pro Medium" panose="020B0606000000020004" pitchFamily="34" charset="0"/>
              </a:rPr>
              <a:t>Mehanizam za oporavak i otpornost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17334" y="4457700"/>
            <a:ext cx="5909889" cy="1650326"/>
          </a:xfrm>
        </p:spPr>
        <p:txBody>
          <a:bodyPr/>
          <a:lstStyle/>
          <a:p>
            <a:r>
              <a:rPr lang="hr-HR" dirty="0" smtClean="0"/>
              <a:t>Predstavništvo Europske komisije u Hrvatskoj</a:t>
            </a:r>
          </a:p>
          <a:p>
            <a:r>
              <a:rPr lang="hr-HR" dirty="0" smtClean="0"/>
              <a:t>1</a:t>
            </a:r>
            <a:r>
              <a:rPr lang="en-GB" dirty="0" smtClean="0"/>
              <a:t>. </a:t>
            </a:r>
            <a:r>
              <a:rPr lang="hr-HR" dirty="0" smtClean="0"/>
              <a:t>ožujka</a:t>
            </a:r>
            <a:r>
              <a:rPr lang="en-GB" dirty="0" smtClean="0"/>
              <a:t> 202</a:t>
            </a:r>
            <a:r>
              <a:rPr lang="hr-HR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637817"/>
            <a:ext cx="10515600" cy="782357"/>
          </a:xfrm>
        </p:spPr>
        <p:txBody>
          <a:bodyPr/>
          <a:lstStyle/>
          <a:p>
            <a:r>
              <a:rPr lang="hr-HR" dirty="0" smtClean="0"/>
              <a:t>Sljedeći koraci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1838878" y="2264661"/>
            <a:ext cx="2120693" cy="1817915"/>
          </a:xfrm>
          <a:prstGeom prst="chevron">
            <a:avLst>
              <a:gd name="adj" fmla="val 150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KOMISIJA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Komisija </a:t>
            </a:r>
            <a:r>
              <a:rPr kumimoji="0" lang="hr-HR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ocijenjuje</a:t>
            </a: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hr-HR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MzOO</a:t>
            </a: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i prenosi njihov sadržaj u prijedlog za Vijeće za Provedbenu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odluku Vijeća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792830" y="2246526"/>
            <a:ext cx="2031989" cy="1811850"/>
          </a:xfrm>
          <a:prstGeom prst="chevron">
            <a:avLst>
              <a:gd name="adj" fmla="val 15055"/>
            </a:avLst>
          </a:prstGeom>
          <a:solidFill>
            <a:schemeClr val="bg1"/>
          </a:solidFill>
          <a:ln w="2159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VIJEĆE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/>
            </a:endParaRPr>
          </a:p>
          <a:p>
            <a:pPr>
              <a:defRPr/>
            </a:pPr>
            <a:endParaRPr lang="en-IE" sz="1250" b="1" dirty="0">
              <a:solidFill>
                <a:srgbClr val="034EA2"/>
              </a:solidFill>
              <a:latin typeface="EC Square Sans Cond Pro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Vijeće odobrava procjenu NPOO-a za svaki posebni slučaj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/>
              </a:rPr>
              <a:t> i usvaja odgovarajuću Provedbenu odluku Vijeća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638822" y="2222326"/>
            <a:ext cx="2164269" cy="1810367"/>
          </a:xfrm>
          <a:prstGeom prst="chevron">
            <a:avLst>
              <a:gd name="adj" fmla="val 150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KOMISIJA-DRŽAVA ČLANICA</a:t>
            </a: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Potpisivanje financijskog (i kreditnog)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ugovora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Plaćanje pred-financiranja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(13% ukupne potpore unaprijed)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6396" y="2276282"/>
            <a:ext cx="2021905" cy="1789340"/>
          </a:xfrm>
          <a:prstGeom prst="homePlate">
            <a:avLst>
              <a:gd name="adj" fmla="val 14379"/>
            </a:avLst>
          </a:prstGeom>
          <a:solidFill>
            <a:schemeClr val="bg1"/>
          </a:solidFill>
          <a:ln w="2159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DRŽAVA ČLANICA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Države formalno predlažu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svoje NPOO (uključujući i korake i ciljeve koji će se vezati za financijske isplate)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0722" y="4075749"/>
            <a:ext cx="0" cy="391567"/>
          </a:xfrm>
          <a:prstGeom prst="line">
            <a:avLst/>
          </a:prstGeom>
          <a:ln w="28575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033" y="1420174"/>
            <a:ext cx="636971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04069" y="4075749"/>
            <a:ext cx="0" cy="391567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38959" y="4095890"/>
            <a:ext cx="0" cy="391567"/>
          </a:xfrm>
          <a:prstGeom prst="line">
            <a:avLst/>
          </a:prstGeom>
          <a:ln w="28575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5894" y="4086457"/>
            <a:ext cx="0" cy="391567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4557595"/>
            <a:ext cx="1892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Hrvatska je predložila plan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14</a:t>
            </a:r>
            <a:r>
              <a:rPr kumimoji="0" lang="hr-HR" sz="1200" b="1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.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svibnja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0366" y="4552533"/>
            <a:ext cx="2120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Komisija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predlaže Provedbenu odluku Vijeća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unutar 2 mjeseca od</a:t>
            </a:r>
            <a:r>
              <a:rPr kumimoji="0" lang="hr-HR" sz="1200" b="0" i="0" u="none" strike="noStrike" kern="1200" cap="none" spc="0" normalizeH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zaprimanja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dirty="0" smtClean="0">
                <a:solidFill>
                  <a:srgbClr val="ED8D2F"/>
                </a:solidFill>
                <a:latin typeface="EC Square Sans Pro" panose="020B0506040000020004" pitchFamily="34" charset="0"/>
              </a:rPr>
              <a:t>8. srpnja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7414" y="4598812"/>
            <a:ext cx="1880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Kroz 4 tjedna,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hr-HR" sz="1200" dirty="0" smtClean="0">
                <a:solidFill>
                  <a:srgbClr val="034EA2"/>
                </a:solidFill>
                <a:latin typeface="EC Square Sans Pro" panose="020B0506040000020004" pitchFamily="34" charset="0"/>
              </a:rPr>
              <a:t>nakon što je Komisija iznijela prijedlog za Provedbenu odluku Vijeća</a:t>
            </a: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6010" y="4585161"/>
            <a:ext cx="18630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Plaćanje unutar 2 mjeseca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Plaćanje</a:t>
            </a:r>
            <a:r>
              <a:rPr kumimoji="0" lang="hr-HR" sz="1200" b="1" i="0" u="none" strike="noStrike" kern="1200" cap="none" spc="0" normalizeH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izvršeno 28. rujna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17" y="722722"/>
            <a:ext cx="651813" cy="71620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81036" y="4240433"/>
            <a:ext cx="4510964" cy="16252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238250" y="2276283"/>
            <a:ext cx="1431851" cy="1810174"/>
          </a:xfrm>
          <a:prstGeom prst="chevron">
            <a:avLst>
              <a:gd name="adj" fmla="val 150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KOMISIJA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Komisija priprema preliminarnu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ocjenu zahtjeva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0489494" y="2286409"/>
            <a:ext cx="1563950" cy="1789340"/>
          </a:xfrm>
          <a:prstGeom prst="chevron">
            <a:avLst>
              <a:gd name="adj" fmla="val 15055"/>
            </a:avLst>
          </a:prstGeom>
          <a:solidFill>
            <a:schemeClr val="bg1"/>
          </a:solidFill>
          <a:ln w="2159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DRŽAVA ČLANICA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Države članice primaju rate EU financijske potpore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820949" y="2286409"/>
            <a:ext cx="1568553" cy="1789340"/>
          </a:xfrm>
          <a:prstGeom prst="homePlate">
            <a:avLst>
              <a:gd name="adj" fmla="val 14379"/>
            </a:avLst>
          </a:prstGeom>
          <a:solidFill>
            <a:schemeClr val="bg1"/>
          </a:solidFill>
          <a:ln w="2159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DRŽAVA ČLANICA</a:t>
            </a:r>
            <a:endParaRPr kumimoji="0" lang="en-IE" sz="125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Države</a:t>
            </a:r>
            <a:r>
              <a:rPr kumimoji="0" lang="hr-HR" sz="125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članice zatraže daljnje isplate nakon provedenih dogovorenih koraka i ciljeva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8382883" y="4240433"/>
            <a:ext cx="349623" cy="0"/>
          </a:xfrm>
          <a:prstGeom prst="line">
            <a:avLst/>
          </a:prstGeom>
          <a:ln w="28575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9718624" y="4230913"/>
            <a:ext cx="349623" cy="0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58049" y="4075751"/>
            <a:ext cx="10026" cy="329973"/>
          </a:xfrm>
          <a:prstGeom prst="line">
            <a:avLst/>
          </a:prstGeom>
          <a:ln w="28575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950203" y="4549517"/>
            <a:ext cx="1219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Do dva puta godišnje</a:t>
            </a:r>
            <a:endParaRPr kumimoji="0" lang="en-IE" sz="12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13784" y="4544450"/>
            <a:ext cx="1219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Unutar dva mjeseca</a:t>
            </a:r>
            <a:endParaRPr kumimoji="0" lang="en-IE" sz="1200" b="1" i="0" u="none" strike="noStrike" kern="1200" cap="none" spc="0" normalizeH="0" baseline="0" noProof="0" dirty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65395" y="4552533"/>
            <a:ext cx="1397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Na temelju odluke EK</a:t>
            </a:r>
            <a:endParaRPr kumimoji="0" lang="en-IE" sz="12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Profil isplata kroz razdoblja</a:t>
            </a:r>
            <a:endParaRPr lang="en-GB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23D00-2A71-4EE3-AEAE-2A0DED94FE7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654" y="5978514"/>
            <a:ext cx="88669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dirty="0" smtClean="0"/>
              <a:t>Većina reformi su primijenjene u prve tri godine u usporedbi sa višom razinom prve isplate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44899-812E-4A70-8B66-FDA15CFEA5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E12EEF4A-6477-499B-ACF5-AAC990A2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84" y="1599546"/>
            <a:ext cx="8582246" cy="41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Praćenje plana - Aneks </a:t>
            </a:r>
            <a:r>
              <a:rPr lang="hr-HR" sz="3200" dirty="0" err="1" smtClean="0"/>
              <a:t>Council</a:t>
            </a:r>
            <a:r>
              <a:rPr lang="hr-HR" sz="3200" dirty="0" smtClean="0"/>
              <a:t> </a:t>
            </a:r>
            <a:r>
              <a:rPr lang="hr-HR" sz="3200" dirty="0" err="1" smtClean="0"/>
              <a:t>implementing</a:t>
            </a:r>
            <a:r>
              <a:rPr lang="hr-HR" sz="3200" dirty="0" smtClean="0"/>
              <a:t> </a:t>
            </a:r>
            <a:r>
              <a:rPr lang="hr-HR" sz="3200" dirty="0" err="1" smtClean="0"/>
              <a:t>decision</a:t>
            </a:r>
            <a:endParaRPr lang="fr-B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1265218"/>
            <a:ext cx="11501120" cy="53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32358"/>
              </p:ext>
            </p:extLst>
          </p:nvPr>
        </p:nvGraphicFramePr>
        <p:xfrm>
          <a:off x="960559" y="1473201"/>
          <a:ext cx="10525763" cy="5250499"/>
        </p:xfrm>
        <a:graphic>
          <a:graphicData uri="http://schemas.openxmlformats.org/drawingml/2006/table">
            <a:tbl>
              <a:tblPr firstRow="1" firstCol="1" bandRow="1"/>
              <a:tblGrid>
                <a:gridCol w="654703">
                  <a:extLst>
                    <a:ext uri="{9D8B030D-6E8A-4147-A177-3AD203B41FA5}">
                      <a16:colId xmlns:a16="http://schemas.microsoft.com/office/drawing/2014/main" val="3680436131"/>
                    </a:ext>
                  </a:extLst>
                </a:gridCol>
                <a:gridCol w="1814642">
                  <a:extLst>
                    <a:ext uri="{9D8B030D-6E8A-4147-A177-3AD203B41FA5}">
                      <a16:colId xmlns:a16="http://schemas.microsoft.com/office/drawing/2014/main" val="1035259507"/>
                    </a:ext>
                  </a:extLst>
                </a:gridCol>
                <a:gridCol w="338929">
                  <a:extLst>
                    <a:ext uri="{9D8B030D-6E8A-4147-A177-3AD203B41FA5}">
                      <a16:colId xmlns:a16="http://schemas.microsoft.com/office/drawing/2014/main" val="3383524024"/>
                    </a:ext>
                  </a:extLst>
                </a:gridCol>
                <a:gridCol w="2951423">
                  <a:extLst>
                    <a:ext uri="{9D8B030D-6E8A-4147-A177-3AD203B41FA5}">
                      <a16:colId xmlns:a16="http://schemas.microsoft.com/office/drawing/2014/main" val="3370057600"/>
                    </a:ext>
                  </a:extLst>
                </a:gridCol>
                <a:gridCol w="2039893">
                  <a:extLst>
                    <a:ext uri="{9D8B030D-6E8A-4147-A177-3AD203B41FA5}">
                      <a16:colId xmlns:a16="http://schemas.microsoft.com/office/drawing/2014/main" val="3496229684"/>
                    </a:ext>
                  </a:extLst>
                </a:gridCol>
                <a:gridCol w="795748">
                  <a:extLst>
                    <a:ext uri="{9D8B030D-6E8A-4147-A177-3AD203B41FA5}">
                      <a16:colId xmlns:a16="http://schemas.microsoft.com/office/drawing/2014/main" val="3870909333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3534746418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840461223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val="1129763238"/>
                    </a:ext>
                  </a:extLst>
                </a:gridCol>
                <a:gridCol w="566286">
                  <a:extLst>
                    <a:ext uri="{9D8B030D-6E8A-4147-A177-3AD203B41FA5}">
                      <a16:colId xmlns:a16="http://schemas.microsoft.com/office/drawing/2014/main" val="2874406750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318.1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 Monitoring indicator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Action plan to develop the HSPA framework finalised by Ministry of Health.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Publication of the action plan on the webpage of the Ministry of Health.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20913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318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 Improving the efficiency, quality and accessibility of the health system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M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Adoption of the Health System Performance Assessment Framework (HSPA)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Entry into force of the Health System Performance Assessment Framework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08304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319.1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 Monitoring indicator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Optimising time for diagnostic treatment – waiting lists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Number of days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400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335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Q1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55058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319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 Improving the efficiency, quality and accessibility of the health system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T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Optimising time for diagnostic treatment – waiting lists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Number of days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400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270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Q4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48388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320.1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R1-I1 Monitoring indicator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Following tender procedure contract(s) awarded for primary care mobile pharmacies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Q4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42658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320.2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R1-I1 Monitoring indicator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 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One functional mobile pharmacies boat and mobile pharmacies vehicle produced and delivered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Number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Q4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2023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4151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320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C5.1. R1-I1 Introduction of mobile pharmacies into primary care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T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Access to pharmacy care and medicines 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Number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8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Q3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2024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6046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4238" cy="782357"/>
          </a:xfrm>
        </p:spPr>
        <p:txBody>
          <a:bodyPr/>
          <a:lstStyle/>
          <a:p>
            <a:r>
              <a:rPr lang="hr-HR" dirty="0" smtClean="0"/>
              <a:t>Operativni aranžmani – međukoraci (</a:t>
            </a:r>
            <a:r>
              <a:rPr lang="hr-HR" dirty="0" err="1" smtClean="0"/>
              <a:t>Annex</a:t>
            </a:r>
            <a:r>
              <a:rPr lang="hr-HR" dirty="0" smtClean="0"/>
              <a:t> 2)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028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92" y="514722"/>
            <a:ext cx="6381062" cy="24824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/>
            </a:r>
            <a:br>
              <a:rPr lang="en-IE" dirty="0"/>
            </a:br>
            <a:r>
              <a:rPr lang="hr-HR" sz="5000" dirty="0" smtClean="0"/>
              <a:t>Hvala na pažnji</a:t>
            </a:r>
            <a:r>
              <a:rPr lang="en-IE" sz="5000" dirty="0" smtClean="0"/>
              <a:t>!</a:t>
            </a:r>
            <a:r>
              <a:rPr lang="en-IE" dirty="0" smtClean="0"/>
              <a:t> </a:t>
            </a:r>
            <a:r>
              <a:rPr lang="en-IE" dirty="0"/>
              <a:t/>
            </a:r>
            <a:br>
              <a:rPr lang="en-IE" dirty="0"/>
            </a:br>
            <a:r>
              <a:rPr lang="hr-HR" sz="2000" dirty="0" smtClean="0"/>
              <a:t>Judita Cuculić Župa</a:t>
            </a:r>
            <a:br>
              <a:rPr lang="hr-HR" sz="2000" dirty="0" smtClean="0"/>
            </a:br>
            <a:r>
              <a:rPr lang="hr-HR" sz="2000" dirty="0" smtClean="0">
                <a:hlinkClick r:id="rId3"/>
              </a:rPr>
              <a:t>Judita.CUCULIC-ZUPA@ec.europa.eu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en-IE" sz="2000" dirty="0" smtClean="0"/>
              <a:t>vi</a:t>
            </a:r>
            <a:r>
              <a:rPr lang="hr-HR" sz="2000" dirty="0" smtClean="0"/>
              <a:t>š</a:t>
            </a:r>
            <a:r>
              <a:rPr lang="en-IE" sz="2000" dirty="0" smtClean="0"/>
              <a:t>a </a:t>
            </a:r>
            <a:r>
              <a:rPr lang="en-IE" sz="2000" dirty="0" err="1" smtClean="0"/>
              <a:t>ekonomska</a:t>
            </a:r>
            <a:r>
              <a:rPr lang="en-IE" sz="2000" dirty="0" smtClean="0"/>
              <a:t> </a:t>
            </a:r>
            <a:r>
              <a:rPr lang="en-IE" sz="2000" dirty="0" err="1" smtClean="0"/>
              <a:t>savjetnica</a:t>
            </a:r>
            <a:endParaRPr lang="en-GB" sz="20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075" y="5334681"/>
            <a:ext cx="2097925" cy="15233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</a:t>
            </a:r>
            <a:r>
              <a:rPr lang="hr-HR" sz="1050" b="1" dirty="0" smtClean="0"/>
              <a:t>1</a:t>
            </a:r>
            <a:endParaRPr lang="en-US" sz="105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9903"/>
            <a:ext cx="1023496" cy="358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084" y="4096724"/>
            <a:ext cx="6848514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Od upravljanja krizom do potpore oporavku</a:t>
            </a:r>
            <a:endParaRPr lang="en-GB" sz="3600" dirty="0">
              <a:latin typeface="EC Square Sans Pro Medium" panose="020B0500000000020004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xagon 3"/>
          <p:cNvSpPr/>
          <p:nvPr/>
        </p:nvSpPr>
        <p:spPr>
          <a:xfrm>
            <a:off x="5382891" y="246776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5382891" y="3797634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6576841" y="3132698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7685694" y="4346451"/>
            <a:ext cx="3665478" cy="15744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809109" y="4453226"/>
            <a:ext cx="507809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Investicijska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inicijativa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odgovor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koronavirus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eiskorištena sredstva iz fondova kohezijske politike</a:t>
            </a:r>
            <a:endParaRPr lang="en-IE" dirty="0" smtClean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reraspodjela između fondova, regija i prioriteta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808642" y="1927761"/>
            <a:ext cx="363043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63237" y="1958270"/>
            <a:ext cx="36146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ravila o državnim potporama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/>
              <a:t>l</a:t>
            </a:r>
            <a:r>
              <a:rPr lang="en-IE" dirty="0" err="1" smtClean="0"/>
              <a:t>i</a:t>
            </a:r>
            <a:r>
              <a:rPr lang="hr-HR" dirty="0" err="1" smtClean="0"/>
              <a:t>kvidnost</a:t>
            </a:r>
            <a:r>
              <a:rPr lang="hr-HR" dirty="0" smtClean="0"/>
              <a:t> gospodarstva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dirty="0" smtClean="0"/>
              <a:t>potpore za MSP, očuvanje radnih mjesta</a:t>
            </a:r>
            <a:endParaRPr lang="en-IE" dirty="0" smtClean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4772" y="3570010"/>
            <a:ext cx="4183761" cy="431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73268" y="3581482"/>
            <a:ext cx="39841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SURE program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4D4D4D"/>
                </a:solidFill>
              </a:rPr>
              <a:t>€</a:t>
            </a:r>
            <a:r>
              <a:rPr lang="en-IE" dirty="0" smtClean="0"/>
              <a:t>100 </a:t>
            </a:r>
            <a:r>
              <a:rPr lang="hr-HR" dirty="0" smtClean="0"/>
              <a:t>milijardi za zaštitu radnih mjesta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655488" y="5368861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818364" y="5458514"/>
            <a:ext cx="36448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Mjere ECB-a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737764" y="5057750"/>
            <a:ext cx="221709" cy="324384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7766052" y="2955691"/>
            <a:ext cx="3288403" cy="6747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070986" y="3011826"/>
            <a:ext cx="317934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Fleksibilnost proračuna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hr-HR" dirty="0" smtClean="0"/>
              <a:t>„klauzula o odstupanju”</a:t>
            </a:r>
            <a:endParaRPr lang="en-IE" dirty="0" smtClean="0"/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IE" dirty="0" smtClean="0"/>
              <a:t>ma</a:t>
            </a:r>
            <a:r>
              <a:rPr lang="hr-HR" dirty="0" err="1" smtClean="0"/>
              <a:t>ksimalna</a:t>
            </a:r>
            <a:r>
              <a:rPr lang="en-IE" dirty="0" smtClean="0"/>
              <a:t> </a:t>
            </a:r>
            <a:r>
              <a:rPr lang="en-IE" dirty="0" err="1" smtClean="0"/>
              <a:t>fle</a:t>
            </a:r>
            <a:r>
              <a:rPr lang="hr-HR" dirty="0" err="1" smtClean="0"/>
              <a:t>ksibilnost</a:t>
            </a:r>
            <a:endParaRPr lang="en-IE" dirty="0" smtClean="0"/>
          </a:p>
          <a:p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164445" y="1308537"/>
            <a:ext cx="300217" cy="1112629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82" y="3157258"/>
            <a:ext cx="985263" cy="10799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49" y="2519212"/>
            <a:ext cx="982895" cy="10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2" y="1827385"/>
            <a:ext cx="982894" cy="108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74" y="3299971"/>
            <a:ext cx="836425" cy="836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31" y="3897710"/>
            <a:ext cx="985055" cy="1080000"/>
          </a:xfrm>
          <a:prstGeom prst="rect">
            <a:avLst/>
          </a:prstGeom>
        </p:spPr>
      </p:pic>
      <p:sp>
        <p:nvSpPr>
          <p:cNvPr id="25" name="Hexagon 24"/>
          <p:cNvSpPr/>
          <p:nvPr/>
        </p:nvSpPr>
        <p:spPr>
          <a:xfrm>
            <a:off x="6605449" y="1812170"/>
            <a:ext cx="1426217" cy="122949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235283" y="1362651"/>
            <a:ext cx="38715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Europski plan oporavka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IE" dirty="0" smtClean="0"/>
              <a:t>€750 </a:t>
            </a:r>
            <a:r>
              <a:rPr lang="hr-HR" dirty="0" smtClean="0"/>
              <a:t>milijardi - EU sljedeće generacije </a:t>
            </a:r>
            <a:endParaRPr lang="en-IE" dirty="0" smtClean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4D4D4D"/>
                </a:solidFill>
              </a:rPr>
              <a:t>€</a:t>
            </a:r>
            <a:r>
              <a:rPr lang="hr-HR" dirty="0" smtClean="0">
                <a:solidFill>
                  <a:srgbClr val="4D4D4D"/>
                </a:solidFill>
              </a:rPr>
              <a:t>1074</a:t>
            </a:r>
            <a:r>
              <a:rPr lang="en-IE" dirty="0" smtClean="0"/>
              <a:t> </a:t>
            </a:r>
            <a:r>
              <a:rPr lang="hr-HR" dirty="0" smtClean="0"/>
              <a:t>milijardi - VFO 2021.-2027.</a:t>
            </a:r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6463193" y="1308537"/>
            <a:ext cx="4887979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25" y="1927761"/>
            <a:ext cx="9828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43884"/>
              </p:ext>
            </p:extLst>
          </p:nvPr>
        </p:nvGraphicFramePr>
        <p:xfrm>
          <a:off x="6441441" y="1892690"/>
          <a:ext cx="5445760" cy="4907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760">
                  <a:extLst>
                    <a:ext uri="{9D8B030D-6E8A-4147-A177-3AD203B41FA5}">
                      <a16:colId xmlns:a16="http://schemas.microsoft.com/office/drawing/2014/main" val="1321749799"/>
                    </a:ext>
                  </a:extLst>
                </a:gridCol>
              </a:tblGrid>
              <a:tr h="655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Svrha</a:t>
                      </a:r>
                      <a:r>
                        <a:rPr lang="en-IE" sz="2800" dirty="0" smtClean="0">
                          <a:latin typeface="EC Square Sans Pro Light"/>
                        </a:rPr>
                        <a:t>: </a:t>
                      </a:r>
                      <a:r>
                        <a:rPr lang="hr-HR" sz="2800" dirty="0" smtClean="0">
                          <a:latin typeface="EC Square Sans Pro Light"/>
                        </a:rPr>
                        <a:t>reforme i investicije</a:t>
                      </a:r>
                      <a:endParaRPr lang="en-I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4572931"/>
                  </a:ext>
                </a:extLst>
              </a:tr>
              <a:tr h="1196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Funkcioniranje</a:t>
                      </a:r>
                      <a:r>
                        <a:rPr lang="en-IE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:</a:t>
                      </a:r>
                      <a:r>
                        <a:rPr lang="hr-HR" sz="2800" b="1" baseline="0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 </a:t>
                      </a:r>
                      <a:r>
                        <a:rPr lang="hr-HR" sz="28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na osnovi nacionalnih planova oporavka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70 %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bespovratnih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sredstava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treba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dodijeliti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do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kraja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2022., 30 % do </a:t>
                      </a:r>
                      <a:r>
                        <a:rPr lang="pl-PL" sz="2000" kern="1200" dirty="0" err="1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kraja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EC Square Sans Pro Light"/>
                          <a:ea typeface="+mn-ea"/>
                          <a:cs typeface="+mn-cs"/>
                        </a:rPr>
                        <a:t> 2023.</a:t>
                      </a:r>
                      <a:endParaRPr lang="fr-BE" sz="2000" kern="1200" dirty="0" smtClean="0">
                        <a:solidFill>
                          <a:schemeClr val="tx1"/>
                        </a:solidFill>
                        <a:latin typeface="EC Square Sans Pro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095928"/>
                  </a:ext>
                </a:extLst>
              </a:tr>
              <a:tr h="1196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Način izvršavanja</a:t>
                      </a:r>
                      <a:r>
                        <a:rPr lang="en-IE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:</a:t>
                      </a:r>
                      <a:r>
                        <a:rPr lang="en-IE" sz="2800" dirty="0" smtClean="0">
                          <a:latin typeface="EC Square Sans Pro Light"/>
                        </a:rPr>
                        <a:t> </a:t>
                      </a:r>
                      <a:r>
                        <a:rPr lang="hr-HR" sz="2800" dirty="0" smtClean="0">
                          <a:latin typeface="EC Square Sans Pro Light"/>
                        </a:rPr>
                        <a:t>temelji se na uspješnosti</a:t>
                      </a:r>
                      <a:endParaRPr lang="fr-B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578938"/>
                  </a:ext>
                </a:extLst>
              </a:tr>
              <a:tr h="1196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Vremenski rok</a:t>
                      </a:r>
                      <a:r>
                        <a:rPr lang="en-IE" sz="2800" b="1" dirty="0" smtClean="0">
                          <a:solidFill>
                            <a:schemeClr val="tx2"/>
                          </a:solidFill>
                          <a:latin typeface="EC Square Sans Pro Light"/>
                        </a:rPr>
                        <a:t>:</a:t>
                      </a:r>
                      <a:r>
                        <a:rPr lang="en-IE" sz="2800" dirty="0" smtClean="0">
                          <a:latin typeface="EC Square Sans Pro Light"/>
                        </a:rPr>
                        <a:t> </a:t>
                      </a:r>
                      <a:r>
                        <a:rPr lang="hr-HR" sz="2800" dirty="0" smtClean="0">
                          <a:latin typeface="EC Square Sans Pro Light"/>
                        </a:rPr>
                        <a:t>implementacija prije kraja 2026</a:t>
                      </a:r>
                      <a:endParaRPr lang="en-IE" sz="2800" dirty="0" smtClean="0">
                        <a:latin typeface="EC Square Sans Pro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25536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Mehanizam za oporavak i otpornost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3" y="1721604"/>
            <a:ext cx="6274087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77022"/>
            <a:ext cx="6826920" cy="6780978"/>
          </a:xfrm>
        </p:spPr>
      </p:pic>
      <p:sp>
        <p:nvSpPr>
          <p:cNvPr id="2" name="Oval 1"/>
          <p:cNvSpPr/>
          <p:nvPr/>
        </p:nvSpPr>
        <p:spPr>
          <a:xfrm>
            <a:off x="2312485" y="2824480"/>
            <a:ext cx="735584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39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7" y="1428059"/>
            <a:ext cx="10905699" cy="45942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Koherentan</a:t>
            </a:r>
            <a:r>
              <a:rPr lang="fr-BE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paket</a:t>
            </a:r>
            <a:r>
              <a:rPr lang="fr-BE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reformi</a:t>
            </a:r>
            <a:r>
              <a:rPr lang="fr-BE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i </a:t>
            </a: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javnih</a:t>
            </a:r>
            <a:r>
              <a:rPr lang="fr-BE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ulaganja</a:t>
            </a:r>
            <a:endParaRPr lang="hr-HR" sz="2000" b="1" dirty="0" smtClean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lvl="1">
              <a:spcAft>
                <a:spcPts val="600"/>
              </a:spcAft>
            </a:pP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U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činkovito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rješavaju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izazove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utvrđene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u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relevantnim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preporukama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po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državama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članicama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;</a:t>
            </a:r>
          </a:p>
          <a:p>
            <a:pPr lvl="1">
              <a:spcAft>
                <a:spcPts val="600"/>
              </a:spcAft>
            </a:pP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Jačaju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potencijal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za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rast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,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otvaranje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novih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radnih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mjesta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te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gospodarsku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,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socijalnu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i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institucionalnu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otpornos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t</a:t>
            </a:r>
          </a:p>
          <a:p>
            <a:pPr lvl="1">
              <a:spcAft>
                <a:spcPts val="600"/>
              </a:spcAft>
            </a:pP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P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oštuju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klimatske (37%) i digitalne (20%) ciljeve i ne nanose bitnu štetu okolišu.</a:t>
            </a:r>
            <a:endParaRPr lang="fr-BE" dirty="0" smtClean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fr-BE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Temelji</a:t>
            </a:r>
            <a:r>
              <a:rPr lang="fr-BE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se na </a:t>
            </a: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uspješnosti</a:t>
            </a:r>
            <a:r>
              <a:rPr lang="fr-BE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Ključne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etape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i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ciljne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vrijednost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,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jasan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vremenski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okvir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, troškovi: vjerodostojni 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i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razmjerni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endParaRPr lang="hr-HR" dirty="0" smtClean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 lvl="1">
              <a:spcAft>
                <a:spcPts val="600"/>
              </a:spcAft>
            </a:pP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Plaćanja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po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ispunjenju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ključnih etapa i ciljeva</a:t>
            </a:r>
          </a:p>
          <a:p>
            <a:pPr>
              <a:spcAft>
                <a:spcPts val="600"/>
              </a:spcAft>
            </a:pPr>
            <a:r>
              <a:rPr lang="fr-BE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Komplementarnost</a:t>
            </a:r>
            <a:r>
              <a:rPr lang="fr-BE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Komplementarnost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s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drugim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inicijativama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(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npr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. 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NRP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,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Nacionalni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energetski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i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klimatski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plan…)</a:t>
            </a:r>
          </a:p>
          <a:p>
            <a:pPr lvl="1">
              <a:spcAft>
                <a:spcPts val="600"/>
              </a:spcAft>
            </a:pP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Komplementarnost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s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drugim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izvorima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financiranja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hr-HR" dirty="0" smtClean="0">
                <a:latin typeface="EC Square Sans Cond Pro" panose="020B0506040000020004" pitchFamily="34" charset="0"/>
                <a:ea typeface="+mj-ea"/>
                <a:cs typeface="+mj-cs"/>
              </a:rPr>
              <a:t>-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izbjegavanje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dvostrukog</a:t>
            </a: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fr-BE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financiranja</a:t>
            </a:r>
            <a:endParaRPr lang="hr-HR" dirty="0" smtClean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fr-BE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pl-PL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Odgovornost</a:t>
            </a:r>
            <a:r>
              <a:rPr lang="pl-PL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na </a:t>
            </a:r>
            <a:r>
              <a:rPr lang="pl-PL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nacionalnoj</a:t>
            </a:r>
            <a:r>
              <a:rPr lang="pl-PL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</a:t>
            </a:r>
            <a:r>
              <a:rPr lang="pl-PL" sz="2000" b="1" dirty="0" err="1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razini</a:t>
            </a:r>
            <a:r>
              <a:rPr lang="pl-PL" sz="20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 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je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ključna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=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važna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uloga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dionika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u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pripremama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i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implementaciji</a:t>
            </a:r>
            <a:r>
              <a:rPr lang="pl-PL" sz="2000" dirty="0" smtClean="0"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r>
              <a:rPr lang="pl-PL" sz="2000" dirty="0" err="1" smtClean="0">
                <a:latin typeface="EC Square Sans Cond Pro" panose="020B0506040000020004" pitchFamily="34" charset="0"/>
                <a:ea typeface="+mj-ea"/>
                <a:cs typeface="+mj-cs"/>
              </a:rPr>
              <a:t>plana</a:t>
            </a:r>
            <a:endParaRPr lang="pl-PL" sz="2000" dirty="0" smtClean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 lvl="1">
              <a:spcAft>
                <a:spcPts val="600"/>
              </a:spcAft>
            </a:pPr>
            <a:endParaRPr lang="hr-HR" dirty="0"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247" y="341215"/>
            <a:ext cx="10515600" cy="782357"/>
          </a:xfrm>
        </p:spPr>
        <p:txBody>
          <a:bodyPr/>
          <a:lstStyle/>
          <a:p>
            <a:r>
              <a:rPr lang="fr-BE" sz="3600" dirty="0" smtClean="0">
                <a:latin typeface="EC Square Sans Pro Medium" panose="020B0500000000020004"/>
              </a:rPr>
              <a:t>Nacional</a:t>
            </a:r>
            <a:r>
              <a:rPr lang="hr-HR" sz="3600" dirty="0" smtClean="0"/>
              <a:t>ni</a:t>
            </a:r>
            <a:r>
              <a:rPr lang="fr-BE" sz="3600" dirty="0" smtClean="0">
                <a:latin typeface="EC Square Sans Pro Medium" panose="020B0500000000020004"/>
              </a:rPr>
              <a:t> plan</a:t>
            </a:r>
            <a:r>
              <a:rPr lang="hr-HR" sz="3600" dirty="0" smtClean="0"/>
              <a:t>ovi</a:t>
            </a:r>
            <a:r>
              <a:rPr lang="fr-BE" sz="3600" dirty="0" smtClean="0">
                <a:latin typeface="EC Square Sans Pro Medium" panose="020B0500000000020004"/>
              </a:rPr>
              <a:t> </a:t>
            </a:r>
            <a:r>
              <a:rPr lang="fr-BE" sz="3600" dirty="0">
                <a:latin typeface="EC Square Sans Pro Medium" panose="020B0500000000020004"/>
              </a:rPr>
              <a:t>za </a:t>
            </a:r>
            <a:r>
              <a:rPr lang="fr-BE" sz="3600" dirty="0" err="1">
                <a:latin typeface="EC Square Sans Pro Medium" panose="020B0500000000020004"/>
              </a:rPr>
              <a:t>oporavak</a:t>
            </a:r>
            <a:r>
              <a:rPr lang="fr-BE" sz="3600" dirty="0">
                <a:latin typeface="EC Square Sans Pro Medium" panose="020B0500000000020004"/>
              </a:rPr>
              <a:t> i </a:t>
            </a:r>
            <a:r>
              <a:rPr lang="fr-BE" sz="3600" dirty="0" err="1" smtClean="0">
                <a:latin typeface="EC Square Sans Pro Medium" panose="020B0500000000020004"/>
              </a:rPr>
              <a:t>otpornost</a:t>
            </a:r>
            <a:endParaRPr lang="fr-BE" sz="3600" dirty="0">
              <a:latin typeface="EC Square Sans Pro Medium" panose="020B0500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608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hrvatskog Plana</a:t>
            </a:r>
            <a:endParaRPr lang="en-GB" dirty="0">
              <a:highlight>
                <a:srgbClr val="FFFF00"/>
              </a:highlight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4177" y="2074271"/>
            <a:ext cx="8769302" cy="3546764"/>
            <a:chOff x="1705429" y="1670510"/>
            <a:chExt cx="8769302" cy="35467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8517" y="3542991"/>
              <a:ext cx="4316214" cy="16633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47710" y="1677334"/>
              <a:ext cx="4316214" cy="16633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705429" y="3553972"/>
              <a:ext cx="4316214" cy="16633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13FBFE-F458-4997-9874-A710FAA2C4A8}"/>
                </a:ext>
              </a:extLst>
            </p:cNvPr>
            <p:cNvSpPr txBox="1"/>
            <p:nvPr/>
          </p:nvSpPr>
          <p:spPr>
            <a:xfrm>
              <a:off x="5551715" y="279400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12686" y="1688884"/>
              <a:ext cx="4316214" cy="16633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99858" y="2040077"/>
              <a:ext cx="2855534" cy="1318130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ts val="1200"/>
                </a:spcAft>
              </a:pPr>
              <a:r>
                <a:rPr lang="hr-HR" sz="3000" b="1" dirty="0" smtClean="0">
                  <a:solidFill>
                    <a:srgbClr val="004494"/>
                  </a:solidFill>
                  <a:latin typeface="Arial"/>
                  <a:cs typeface="Arial"/>
                </a:rPr>
                <a:t>5 komponenti</a:t>
              </a:r>
              <a:endParaRPr lang="en-GB" sz="3000" dirty="0">
                <a:solidFill>
                  <a:srgbClr val="004494"/>
                </a:solidFill>
                <a:latin typeface="Arial"/>
                <a:cs typeface="Arial"/>
              </a:endParaRPr>
            </a:p>
            <a:p>
              <a:pPr defTabSz="1244600">
                <a:lnSpc>
                  <a:spcPct val="90000"/>
                </a:lnSpc>
                <a:spcAft>
                  <a:spcPts val="1200"/>
                </a:spcAft>
              </a:pPr>
              <a:r>
                <a:rPr lang="hr-HR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i</a:t>
              </a:r>
              <a:r>
                <a:rPr lang="en-GB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 </a:t>
              </a:r>
              <a:r>
                <a:rPr lang="en-GB" sz="3000" b="1" kern="1200" dirty="0">
                  <a:solidFill>
                    <a:srgbClr val="004494"/>
                  </a:solidFill>
                  <a:latin typeface="Arial"/>
                  <a:cs typeface="Arial"/>
                </a:rPr>
                <a:t>1 </a:t>
              </a:r>
              <a:r>
                <a:rPr lang="hr-HR" sz="3000" b="1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inicijativa</a:t>
              </a:r>
              <a:endParaRPr lang="en-GB" sz="3000" b="1" kern="1200" dirty="0">
                <a:solidFill>
                  <a:srgbClr val="004494"/>
                </a:solidFill>
                <a:latin typeface="Arial"/>
                <a:cs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25276" y="2430727"/>
              <a:ext cx="2592288" cy="849451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endPara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06998" y="3928250"/>
              <a:ext cx="2520280" cy="849451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endPara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47115" y="3812090"/>
              <a:ext cx="2927616" cy="1394203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</a:pPr>
              <a:r>
                <a:rPr lang="en-US" sz="3000" b="1" dirty="0" smtClean="0">
                  <a:solidFill>
                    <a:srgbClr val="004494"/>
                  </a:solidFill>
                  <a:latin typeface="Arial"/>
                  <a:cs typeface="Arial"/>
                </a:rPr>
                <a:t>6.3 </a:t>
              </a:r>
              <a:r>
                <a:rPr lang="hr-HR" sz="3000" b="1" dirty="0" smtClean="0">
                  <a:solidFill>
                    <a:srgbClr val="004494"/>
                  </a:solidFill>
                  <a:latin typeface="Arial"/>
                  <a:cs typeface="Arial"/>
                </a:rPr>
                <a:t>milijarde €</a:t>
              </a:r>
              <a:r>
                <a:rPr lang="en-US" sz="3000" dirty="0">
                  <a:solidFill>
                    <a:srgbClr val="004494"/>
                  </a:solidFill>
                  <a:latin typeface="Arial"/>
                  <a:cs typeface="Arial"/>
                </a:rPr>
                <a:t> </a:t>
              </a:r>
              <a:r>
                <a:rPr lang="hr-HR" sz="3000" dirty="0" smtClean="0">
                  <a:solidFill>
                    <a:srgbClr val="0044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bespovratnim sredstvima </a:t>
              </a:r>
              <a:endParaRPr lang="en-US" sz="2400" dirty="0">
                <a:solidFill>
                  <a:srgbClr val="004494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6096000" y="1670510"/>
              <a:ext cx="5446" cy="35467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1705429" y="3408481"/>
              <a:ext cx="8758495" cy="2819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Freeform 28"/>
            <p:cNvSpPr/>
            <p:nvPr/>
          </p:nvSpPr>
          <p:spPr>
            <a:xfrm>
              <a:off x="7573576" y="2002808"/>
              <a:ext cx="2845895" cy="1304496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ts val="1200"/>
                </a:spcAft>
              </a:pPr>
              <a:r>
                <a:rPr lang="en-GB" sz="3000" b="1" dirty="0">
                  <a:solidFill>
                    <a:srgbClr val="004494"/>
                  </a:solidFill>
                  <a:latin typeface="Arial"/>
                  <a:cs typeface="Arial"/>
                </a:rPr>
                <a:t>222 </a:t>
              </a:r>
              <a:r>
                <a:rPr lang="hr-HR" sz="3000" b="1" dirty="0" smtClean="0">
                  <a:solidFill>
                    <a:srgbClr val="004494"/>
                  </a:solidFill>
                  <a:latin typeface="Arial"/>
                  <a:cs typeface="Arial"/>
                </a:rPr>
                <a:t>mjere</a:t>
              </a:r>
              <a:endParaRPr lang="en-GB" sz="3000" b="1" kern="1200" dirty="0">
                <a:solidFill>
                  <a:srgbClr val="004494"/>
                </a:solidFill>
                <a:latin typeface="Arial"/>
                <a:cs typeface="Arial"/>
              </a:endParaRPr>
            </a:p>
            <a:p>
              <a:pPr defTabSz="1244600">
                <a:lnSpc>
                  <a:spcPct val="90000"/>
                </a:lnSpc>
                <a:spcAft>
                  <a:spcPts val="1200"/>
                </a:spcAft>
              </a:pPr>
              <a:r>
                <a:rPr lang="en-GB" sz="2400" dirty="0">
                  <a:solidFill>
                    <a:srgbClr val="004494"/>
                  </a:solidFill>
                  <a:latin typeface="Arial"/>
                  <a:cs typeface="Arial"/>
                </a:rPr>
                <a:t>76</a:t>
              </a:r>
              <a:r>
                <a:rPr lang="en-GB" sz="2400" b="1" dirty="0">
                  <a:solidFill>
                    <a:srgbClr val="004494"/>
                  </a:solidFill>
                  <a:latin typeface="Arial"/>
                  <a:cs typeface="Arial"/>
                </a:rPr>
                <a:t> </a:t>
              </a:r>
              <a:r>
                <a:rPr lang="hr-HR" sz="2400" dirty="0" smtClean="0">
                  <a:solidFill>
                    <a:srgbClr val="004494"/>
                  </a:solidFill>
                  <a:latin typeface="Arial"/>
                  <a:cs typeface="Arial"/>
                </a:rPr>
                <a:t>reformi</a:t>
              </a:r>
              <a:r>
                <a:rPr lang="en-GB" sz="2400" dirty="0" smtClean="0">
                  <a:solidFill>
                    <a:srgbClr val="004494"/>
                  </a:solidFill>
                  <a:latin typeface="Arial"/>
                  <a:cs typeface="Arial"/>
                </a:rPr>
                <a:t> </a:t>
              </a:r>
              <a:r>
                <a:rPr lang="hr-HR" sz="2400" dirty="0" smtClean="0">
                  <a:solidFill>
                    <a:srgbClr val="004494"/>
                  </a:solidFill>
                  <a:latin typeface="Arial"/>
                  <a:cs typeface="Arial"/>
                </a:rPr>
                <a:t>i</a:t>
              </a:r>
              <a:r>
                <a:rPr lang="en-GB" sz="2400" dirty="0" smtClean="0">
                  <a:solidFill>
                    <a:srgbClr val="004494"/>
                  </a:solidFill>
                  <a:latin typeface="Arial"/>
                  <a:cs typeface="Arial"/>
                </a:rPr>
                <a:t> </a:t>
              </a:r>
              <a:r>
                <a:rPr lang="en-GB" sz="2400" dirty="0">
                  <a:solidFill>
                    <a:srgbClr val="004494"/>
                  </a:solidFill>
                  <a:latin typeface="Arial"/>
                  <a:cs typeface="Arial"/>
                </a:rPr>
                <a:t>146</a:t>
              </a:r>
              <a:r>
                <a:rPr lang="en-GB" sz="2400" b="1" dirty="0">
                  <a:solidFill>
                    <a:srgbClr val="004494"/>
                  </a:solidFill>
                  <a:latin typeface="Arial"/>
                  <a:cs typeface="Arial"/>
                </a:rPr>
                <a:t> </a:t>
              </a:r>
              <a:r>
                <a:rPr lang="hr-HR" sz="2400" dirty="0" smtClean="0">
                  <a:solidFill>
                    <a:srgbClr val="004494"/>
                  </a:solidFill>
                  <a:latin typeface="Arial"/>
                  <a:cs typeface="Arial"/>
                </a:rPr>
                <a:t>investicija</a:t>
              </a:r>
              <a:endParaRPr lang="en-GB" sz="2400" kern="1200" dirty="0">
                <a:solidFill>
                  <a:srgbClr val="004494"/>
                </a:solidFill>
                <a:latin typeface="Arial"/>
                <a:cs typeface="Arial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80221" y="3945503"/>
              <a:ext cx="2778923" cy="849451"/>
            </a:xfrm>
            <a:custGeom>
              <a:avLst/>
              <a:gdLst>
                <a:gd name="connsiteX0" fmla="*/ 0 w 4532135"/>
                <a:gd name="connsiteY0" fmla="*/ 0 h 849451"/>
                <a:gd name="connsiteX1" fmla="*/ 4532135 w 4532135"/>
                <a:gd name="connsiteY1" fmla="*/ 0 h 849451"/>
                <a:gd name="connsiteX2" fmla="*/ 4532135 w 4532135"/>
                <a:gd name="connsiteY2" fmla="*/ 849451 h 849451"/>
                <a:gd name="connsiteX3" fmla="*/ 0 w 4532135"/>
                <a:gd name="connsiteY3" fmla="*/ 849451 h 849451"/>
                <a:gd name="connsiteX4" fmla="*/ 0 w 4532135"/>
                <a:gd name="connsiteY4" fmla="*/ 0 h 8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135" h="849451">
                  <a:moveTo>
                    <a:pt x="0" y="0"/>
                  </a:moveTo>
                  <a:lnTo>
                    <a:pt x="4532135" y="0"/>
                  </a:lnTo>
                  <a:lnTo>
                    <a:pt x="4532135" y="849451"/>
                  </a:lnTo>
                  <a:lnTo>
                    <a:pt x="0" y="8494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5560" rIns="0" bIns="3556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ts val="1200"/>
                </a:spcAft>
              </a:pPr>
              <a:r>
                <a:rPr lang="en-GB" sz="3000" b="1" dirty="0">
                  <a:solidFill>
                    <a:srgbClr val="004494"/>
                  </a:solidFill>
                  <a:latin typeface="Arial"/>
                  <a:cs typeface="Arial"/>
                </a:rPr>
                <a:t>371 </a:t>
              </a:r>
              <a:r>
                <a:rPr lang="hr-HR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koraka</a:t>
              </a:r>
              <a:r>
                <a:rPr lang="en-GB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 </a:t>
              </a:r>
              <a:r>
                <a:rPr lang="hr-HR" sz="3000" dirty="0">
                  <a:solidFill>
                    <a:srgbClr val="004494"/>
                  </a:solidFill>
                  <a:latin typeface="Arial"/>
                  <a:cs typeface="Arial"/>
                </a:rPr>
                <a:t>i</a:t>
              </a:r>
              <a:r>
                <a:rPr lang="en-GB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 </a:t>
              </a:r>
              <a:r>
                <a:rPr lang="hr-HR" sz="3000" kern="1200" dirty="0" smtClean="0">
                  <a:solidFill>
                    <a:srgbClr val="004494"/>
                  </a:solidFill>
                  <a:latin typeface="Arial"/>
                  <a:cs typeface="Arial"/>
                </a:rPr>
                <a:t>ciljeva</a:t>
              </a:r>
              <a:endParaRPr lang="en-GB" sz="3000" kern="1200" dirty="0">
                <a:solidFill>
                  <a:srgbClr val="004494"/>
                </a:solidFill>
                <a:latin typeface="Arial"/>
                <a:cs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7903" y="3734554"/>
              <a:ext cx="1134195" cy="140356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41" y="1996799"/>
              <a:ext cx="1095910" cy="11056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0441" y="3746451"/>
              <a:ext cx="1202200" cy="11293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517" y="1862390"/>
              <a:ext cx="1253593" cy="1374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7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Zelena tranzicija</a:t>
            </a:r>
            <a:endParaRPr lang="en-IE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343618" y="246707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72238" y="3082509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5" y="4102439"/>
            <a:ext cx="726679" cy="7266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H="1">
            <a:off x="7730057" y="4277923"/>
            <a:ext cx="4013841" cy="619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823070" y="4367453"/>
            <a:ext cx="392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4D4D4D"/>
                </a:solidFill>
                <a:latin typeface="Arial"/>
              </a:rPr>
              <a:t>DNSH: </a:t>
            </a:r>
            <a:r>
              <a:rPr lang="hr-HR" dirty="0">
                <a:solidFill>
                  <a:srgbClr val="4D4D4D"/>
                </a:solidFill>
                <a:latin typeface="Arial"/>
              </a:rPr>
              <a:t>Niti jedna reforma ili investicija neće učiniti značajnu štetu okolišnim ciljevima</a:t>
            </a:r>
            <a:endParaRPr lang="en-IE" dirty="0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15512" y="2160058"/>
            <a:ext cx="25772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hr-HR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GB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plana alocirano za</a:t>
            </a:r>
            <a:r>
              <a:rPr lang="en-GB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klimatske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ciljeve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03410" y="4035126"/>
            <a:ext cx="3512176" cy="10073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37516" y="4122103"/>
            <a:ext cx="5051188" cy="21082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Ključne investicije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ea typeface="+mn-lt"/>
                <a:cs typeface="+mn-lt"/>
              </a:rPr>
              <a:t>Tranzicija na </a:t>
            </a:r>
            <a:r>
              <a:rPr lang="hr-HR" dirty="0" err="1" smtClean="0">
                <a:ea typeface="+mn-lt"/>
                <a:cs typeface="+mn-lt"/>
              </a:rPr>
              <a:t>niskougljičnu</a:t>
            </a:r>
            <a:r>
              <a:rPr lang="hr-HR" dirty="0" smtClean="0">
                <a:ea typeface="+mn-lt"/>
                <a:cs typeface="+mn-lt"/>
              </a:rPr>
              <a:t> energiju </a:t>
            </a:r>
            <a:r>
              <a:rPr lang="en-US" dirty="0" smtClean="0">
                <a:ea typeface="+mn-lt"/>
                <a:cs typeface="+mn-lt"/>
              </a:rPr>
              <a:t>(658</a:t>
            </a:r>
            <a:r>
              <a:rPr lang="hr-HR" dirty="0" smtClean="0">
                <a:ea typeface="+mn-lt"/>
                <a:cs typeface="+mn-lt"/>
              </a:rPr>
              <a:t>m €</a:t>
            </a:r>
            <a:r>
              <a:rPr lang="en-US" dirty="0" smtClean="0">
                <a:ea typeface="+mn-lt"/>
                <a:cs typeface="+mn-lt"/>
              </a:rPr>
              <a:t>) 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ea typeface="+mn-lt"/>
                <a:cs typeface="+mn-lt"/>
              </a:rPr>
              <a:t>Održiv prijevoz </a:t>
            </a:r>
            <a:r>
              <a:rPr lang="en-US" dirty="0" smtClean="0">
                <a:ea typeface="+mn-lt"/>
                <a:cs typeface="+mn-lt"/>
              </a:rPr>
              <a:t>(728</a:t>
            </a:r>
            <a:r>
              <a:rPr lang="hr-HR" dirty="0" smtClean="0">
                <a:ea typeface="+mn-lt"/>
                <a:cs typeface="+mn-lt"/>
              </a:rPr>
              <a:t>m €</a:t>
            </a:r>
            <a:r>
              <a:rPr lang="en-US" dirty="0" smtClean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ea typeface="+mn-lt"/>
                <a:cs typeface="+mn-lt"/>
              </a:rPr>
              <a:t>Energetski učinkovita obnova zgrada poslije potresa </a:t>
            </a:r>
            <a:r>
              <a:rPr lang="en-US" dirty="0" smtClean="0">
                <a:ea typeface="+mn-lt"/>
                <a:cs typeface="+mn-lt"/>
              </a:rPr>
              <a:t>(789</a:t>
            </a:r>
            <a:r>
              <a:rPr lang="hr-HR" dirty="0" smtClean="0">
                <a:ea typeface="+mn-lt"/>
                <a:cs typeface="+mn-lt"/>
              </a:rPr>
              <a:t>m €</a:t>
            </a:r>
            <a:r>
              <a:rPr lang="en-US" dirty="0" smtClean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ea typeface="+mn-lt"/>
                <a:cs typeface="+mn-lt"/>
              </a:rPr>
              <a:t>Potpora poduzećima u zelenoj tranziciji </a:t>
            </a:r>
            <a:r>
              <a:rPr lang="en-US" dirty="0" smtClean="0">
                <a:ea typeface="+mn-lt"/>
                <a:cs typeface="+mn-lt"/>
              </a:rPr>
              <a:t>(542</a:t>
            </a:r>
            <a:r>
              <a:rPr lang="hr-HR" dirty="0" smtClean="0">
                <a:ea typeface="+mn-lt"/>
                <a:cs typeface="+mn-lt"/>
              </a:rPr>
              <a:t>m €</a:t>
            </a:r>
            <a:r>
              <a:rPr lang="en-US" dirty="0" smtClean="0">
                <a:ea typeface="+mn-lt"/>
                <a:cs typeface="+mn-lt"/>
              </a:rPr>
              <a:t>)</a:t>
            </a:r>
            <a:endParaRPr lang="en-GB" dirty="0">
              <a:ea typeface="+mn-lt"/>
              <a:cs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792" y="1123213"/>
            <a:ext cx="4078088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Ključne reforme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cs typeface="Arial"/>
              </a:rPr>
              <a:t>Omogućavanje širenja izvora obnovljive energije </a:t>
            </a:r>
            <a:endParaRPr lang="en-US" dirty="0"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cs typeface="Arial"/>
              </a:rPr>
              <a:t>Implementacija alternativnih goriva u prijevozu</a:t>
            </a:r>
            <a:endParaRPr lang="hr-HR" dirty="0"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cs typeface="Arial"/>
              </a:rPr>
              <a:t>Spajanje općinskih vodovodnih tvrtki</a:t>
            </a:r>
            <a:endParaRPr lang="en-GB" dirty="0">
              <a:cs typeface="Arial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cs typeface="Arial"/>
              </a:rPr>
              <a:t>Uvođenje planova za zajmove za zaposlenje i vaučera za obrazovanje za zelene poslove i vještine</a:t>
            </a:r>
            <a:r>
              <a:rPr lang="en-US" dirty="0">
                <a:cs typeface="Arial"/>
              </a:rPr>
              <a:t> </a:t>
            </a:r>
            <a:endParaRPr lang="en-IE" dirty="0">
              <a:latin typeface="Arial"/>
              <a:cs typeface="Arial"/>
            </a:endParaRPr>
          </a:p>
          <a:p>
            <a:pPr>
              <a:defRPr/>
            </a:pPr>
            <a:endParaRPr lang="en-GB" sz="1400" dirty="0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515887" y="1512819"/>
            <a:ext cx="1158320" cy="963186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257964" y="2050472"/>
            <a:ext cx="140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bg1"/>
                </a:solidFill>
                <a:latin typeface="Arial"/>
              </a:rPr>
              <a:t>40.</a:t>
            </a:r>
            <a:r>
              <a:rPr lang="hr-HR" sz="3200">
                <a:solidFill>
                  <a:schemeClr val="bg1"/>
                </a:solidFill>
                <a:latin typeface="Arial"/>
              </a:rPr>
              <a:t>3</a:t>
            </a:r>
            <a:r>
              <a:rPr lang="en-GB" sz="3200">
                <a:solidFill>
                  <a:schemeClr val="bg1"/>
                </a:solidFill>
                <a:latin typeface="Arial"/>
              </a:rPr>
              <a:t>%</a:t>
            </a:r>
          </a:p>
        </p:txBody>
      </p:sp>
      <p:sp>
        <p:nvSpPr>
          <p:cNvPr id="21" name="Hexagon 20"/>
          <p:cNvSpPr/>
          <p:nvPr/>
        </p:nvSpPr>
        <p:spPr>
          <a:xfrm>
            <a:off x="5382891" y="3797634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6305055" y="5496123"/>
            <a:ext cx="3605781" cy="9189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305055" y="5619045"/>
            <a:ext cx="3933819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hr-HR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Inovativan javni prijevoz</a:t>
            </a:r>
            <a:endParaRPr lang="en-GB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8D2F"/>
              </a:buClr>
              <a:defRPr/>
            </a:pPr>
            <a:r>
              <a:rPr lang="hr-HR" dirty="0" smtClean="0">
                <a:ea typeface="+mn-lt"/>
                <a:cs typeface="+mn-lt"/>
              </a:rPr>
              <a:t>Nova autonomna električna vozila prilagođena za ljude s invaliditetom</a:t>
            </a:r>
            <a:endParaRPr lang="en-GB" dirty="0">
              <a:ea typeface="+mn-lt"/>
              <a:cs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950063" y="5048113"/>
            <a:ext cx="354992" cy="451828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13" y="2643148"/>
            <a:ext cx="830018" cy="8300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3" y="3138115"/>
            <a:ext cx="982894" cy="10776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30" y="3154212"/>
            <a:ext cx="985263" cy="10789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9" y="3861893"/>
            <a:ext cx="985263" cy="107892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H="1">
            <a:off x="7674208" y="1512819"/>
            <a:ext cx="4163296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1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609" y="332619"/>
            <a:ext cx="10793639" cy="782357"/>
          </a:xfrm>
        </p:spPr>
        <p:txBody>
          <a:bodyPr/>
          <a:lstStyle/>
          <a:p>
            <a:r>
              <a:rPr lang="hr-HR" dirty="0" smtClean="0"/>
              <a:t>Digitalna tranzicija</a:t>
            </a:r>
            <a:endParaRPr lang="en-IE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382891" y="246776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72238" y="3082509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5" y="4102439"/>
            <a:ext cx="726679" cy="7266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8000134" y="3848609"/>
            <a:ext cx="3194339" cy="492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561542" y="3913482"/>
            <a:ext cx="297444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Specifični sektori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 smtClean="0">
                <a:solidFill>
                  <a:srgbClr val="4D4D4D"/>
                </a:solidFill>
              </a:rPr>
              <a:t>Javna administracija</a:t>
            </a:r>
            <a:endParaRPr lang="en-IE" dirty="0">
              <a:solidFill>
                <a:srgbClr val="4D4D4D"/>
              </a:solidFill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 smtClean="0">
                <a:solidFill>
                  <a:srgbClr val="4D4D4D"/>
                </a:solidFill>
              </a:rPr>
              <a:t>Pravosuđe</a:t>
            </a:r>
            <a:r>
              <a:rPr lang="en-IE" dirty="0" smtClean="0">
                <a:solidFill>
                  <a:srgbClr val="4D4D4D"/>
                </a:solidFill>
              </a:rPr>
              <a:t> </a:t>
            </a:r>
            <a:endParaRPr lang="en-IE" dirty="0">
              <a:solidFill>
                <a:srgbClr val="4D4D4D"/>
              </a:solidFill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 smtClean="0">
                <a:solidFill>
                  <a:srgbClr val="4D4D4D"/>
                </a:solidFill>
              </a:rPr>
              <a:t>Zdravstvo</a:t>
            </a:r>
            <a:endParaRPr lang="en-IE" dirty="0">
              <a:solidFill>
                <a:srgbClr val="4D4D4D"/>
              </a:solidFill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 smtClean="0">
                <a:solidFill>
                  <a:srgbClr val="4D4D4D"/>
                </a:solidFill>
              </a:rPr>
              <a:t>Obrazovanje</a:t>
            </a:r>
            <a:endParaRPr lang="en-IE" dirty="0">
              <a:solidFill>
                <a:srgbClr val="4D4D4D"/>
              </a:solidFill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 smtClean="0">
                <a:solidFill>
                  <a:srgbClr val="4D4D4D"/>
                </a:solidFill>
              </a:rPr>
              <a:t>Prijevoz</a:t>
            </a:r>
            <a:endParaRPr lang="en-IE" dirty="0">
              <a:solidFill>
                <a:srgbClr val="4D4D4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215512" y="2160058"/>
            <a:ext cx="2577225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4D4D4D"/>
                </a:solidFill>
                <a:latin typeface="Arial"/>
                <a:cs typeface="Arial"/>
              </a:rPr>
              <a:t>20.4%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plana alocirano u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digitalne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ciljeve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83127" y="3548543"/>
            <a:ext cx="4158004" cy="448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47948" y="4073980"/>
            <a:ext cx="4876829" cy="23852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Ključne investicije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Gigabitna povezanost u ruralnim dijelovima</a:t>
            </a:r>
            <a:r>
              <a:rPr lang="en-US" dirty="0" smtClean="0">
                <a:solidFill>
                  <a:srgbClr val="4D4D4D"/>
                </a:solidFill>
              </a:rPr>
              <a:t> (126 </a:t>
            </a:r>
            <a:r>
              <a:rPr lang="hr-HR" dirty="0" smtClean="0">
                <a:solidFill>
                  <a:srgbClr val="4D4D4D"/>
                </a:solidFill>
              </a:rPr>
              <a:t>m €</a:t>
            </a:r>
            <a:r>
              <a:rPr lang="en-US" dirty="0" smtClean="0">
                <a:solidFill>
                  <a:srgbClr val="4D4D4D"/>
                </a:solidFill>
              </a:rPr>
              <a:t>)</a:t>
            </a:r>
            <a:endParaRPr lang="en-US" dirty="0">
              <a:solidFill>
                <a:srgbClr val="4D4D4D"/>
              </a:solidFill>
            </a:endParaRPr>
          </a:p>
          <a:p>
            <a:pPr marL="285750" lvl="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Digitalizacija javne administracije </a:t>
            </a:r>
            <a:r>
              <a:rPr lang="en-US" dirty="0" smtClean="0">
                <a:solidFill>
                  <a:srgbClr val="4D4D4D"/>
                </a:solidFill>
              </a:rPr>
              <a:t>(287</a:t>
            </a:r>
            <a:r>
              <a:rPr lang="hr-HR" dirty="0" smtClean="0">
                <a:solidFill>
                  <a:srgbClr val="4D4D4D"/>
                </a:solidFill>
              </a:rPr>
              <a:t>m €</a:t>
            </a:r>
            <a:r>
              <a:rPr lang="en-US" dirty="0" smtClean="0">
                <a:solidFill>
                  <a:srgbClr val="4D4D4D"/>
                </a:solidFill>
              </a:rPr>
              <a:t>)</a:t>
            </a:r>
            <a:r>
              <a:rPr lang="en-US" dirty="0">
                <a:solidFill>
                  <a:srgbClr val="4D4D4D"/>
                </a:solidFill>
              </a:rPr>
              <a:t> </a:t>
            </a: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  <a:latin typeface="Arial"/>
              </a:rPr>
              <a:t>Digitalizacija sektora prijevoza </a:t>
            </a:r>
            <a:r>
              <a:rPr kumimoji="0" lang="en-IE" sz="18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IE" dirty="0" smtClean="0">
                <a:solidFill>
                  <a:srgbClr val="4D4D4D"/>
                </a:solidFill>
                <a:latin typeface="Arial"/>
              </a:rPr>
              <a:t>283 </a:t>
            </a:r>
            <a:r>
              <a:rPr lang="hr-HR" dirty="0" smtClean="0">
                <a:solidFill>
                  <a:srgbClr val="4D4D4D"/>
                </a:solidFill>
                <a:latin typeface="Arial"/>
              </a:rPr>
              <a:t>m €</a:t>
            </a:r>
            <a:r>
              <a:rPr kumimoji="0" lang="en-IE" sz="18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lang="en-IE" sz="1800" b="0" i="0" u="none" strike="noStrike" kern="1200" cap="none" spc="0" normalizeH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lvl="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Digitalna oprema za visoko obrazovanje </a:t>
            </a:r>
            <a:r>
              <a:rPr lang="en-US" dirty="0" smtClean="0">
                <a:solidFill>
                  <a:srgbClr val="4D4D4D"/>
                </a:solidFill>
              </a:rPr>
              <a:t>(84 </a:t>
            </a:r>
            <a:r>
              <a:rPr lang="hr-HR" dirty="0" smtClean="0">
                <a:solidFill>
                  <a:srgbClr val="4D4D4D"/>
                </a:solidFill>
              </a:rPr>
              <a:t>m €</a:t>
            </a:r>
            <a:r>
              <a:rPr lang="en-US" dirty="0" smtClean="0">
                <a:solidFill>
                  <a:srgbClr val="4D4D4D"/>
                </a:solidFill>
              </a:rPr>
              <a:t>)</a:t>
            </a:r>
            <a:endParaRPr lang="en-US" dirty="0">
              <a:solidFill>
                <a:srgbClr val="4D4D4D"/>
              </a:solidFill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Digitalna tranzicija za poduzeća </a:t>
            </a:r>
            <a:r>
              <a:rPr lang="en-IE" dirty="0" smtClean="0">
                <a:solidFill>
                  <a:srgbClr val="4D4D4D"/>
                </a:solidFill>
              </a:rPr>
              <a:t>(57 </a:t>
            </a:r>
            <a:r>
              <a:rPr lang="hr-HR" dirty="0" smtClean="0">
                <a:solidFill>
                  <a:srgbClr val="4D4D4D"/>
                </a:solidFill>
              </a:rPr>
              <a:t>m €</a:t>
            </a:r>
            <a:r>
              <a:rPr lang="en-IE" dirty="0" smtClean="0">
                <a:solidFill>
                  <a:srgbClr val="4D4D4D"/>
                </a:solidFill>
              </a:rPr>
              <a:t>)</a:t>
            </a:r>
            <a:endParaRPr lang="en-IE" dirty="0">
              <a:solidFill>
                <a:srgbClr val="4D4D4D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7193918" y="1508902"/>
            <a:ext cx="4342070" cy="3917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670669" y="1133379"/>
            <a:ext cx="4024348" cy="21082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Ključne reforme</a:t>
            </a:r>
            <a:endParaRPr kumimoji="0" lang="en-GB" sz="1800" b="1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lvl="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err="1" smtClean="0">
                <a:solidFill>
                  <a:srgbClr val="4D4D4D"/>
                </a:solidFill>
              </a:rPr>
              <a:t>Interoperabilnost</a:t>
            </a:r>
            <a:r>
              <a:rPr lang="hr-HR" dirty="0" smtClean="0">
                <a:solidFill>
                  <a:srgbClr val="4D4D4D"/>
                </a:solidFill>
              </a:rPr>
              <a:t> javnih informacijskih sustava</a:t>
            </a:r>
            <a:endParaRPr lang="en-US" dirty="0">
              <a:solidFill>
                <a:srgbClr val="4D4D4D"/>
              </a:solidFill>
              <a:cs typeface="Arial"/>
            </a:endParaRPr>
          </a:p>
          <a:p>
            <a:pPr marL="28575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Stvaranje javnih administrativnih online usluga po principu „sve-u-jedan”</a:t>
            </a:r>
            <a:endParaRPr lang="en-GB" dirty="0">
              <a:solidFill>
                <a:srgbClr val="4D4D4D"/>
              </a:solidFill>
            </a:endParaRPr>
          </a:p>
          <a:p>
            <a:pPr marL="285750" lvl="0" indent="-285750">
              <a:buClr>
                <a:srgbClr val="4BC5DE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Digitalizacija pravosuđa</a:t>
            </a:r>
            <a:endParaRPr lang="en-US" dirty="0">
              <a:solidFill>
                <a:srgbClr val="4D4D4D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24299" y="1510208"/>
            <a:ext cx="769617" cy="90920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257964" y="2050472"/>
            <a:ext cx="14087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>
                <a:solidFill>
                  <a:srgbClr val="FFFFFF"/>
                </a:solidFill>
                <a:latin typeface="Arial"/>
              </a:rPr>
              <a:t>20.4%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5382891" y="3797634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310673" y="5587479"/>
            <a:ext cx="2687782" cy="1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>
          <a:xfrm flipH="1" flipV="1">
            <a:off x="6018376" y="5062000"/>
            <a:ext cx="449223" cy="539871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12" y="4056205"/>
            <a:ext cx="709987" cy="709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16" y="2643324"/>
            <a:ext cx="830018" cy="830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90" y="3327725"/>
            <a:ext cx="726679" cy="7266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10673" y="5647691"/>
            <a:ext cx="510476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Ostale vodeće EU politike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>
              <a:buClr>
                <a:srgbClr val="ED8D2F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Potpora digitalnim vještinama </a:t>
            </a:r>
            <a:r>
              <a:rPr lang="en-US" dirty="0" smtClean="0">
                <a:solidFill>
                  <a:srgbClr val="4D4D4D"/>
                </a:solidFill>
              </a:rPr>
              <a:t>(</a:t>
            </a:r>
            <a:r>
              <a:rPr lang="en-IE" dirty="0" smtClean="0">
                <a:solidFill>
                  <a:srgbClr val="4D4D4D"/>
                </a:solidFill>
              </a:rPr>
              <a:t>44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hr-HR" dirty="0" smtClean="0">
                <a:solidFill>
                  <a:srgbClr val="4D4D4D"/>
                </a:solidFill>
              </a:rPr>
              <a:t>milijuna €</a:t>
            </a:r>
            <a:r>
              <a:rPr lang="en-US" dirty="0" smtClean="0">
                <a:solidFill>
                  <a:srgbClr val="4D4D4D"/>
                </a:solidFill>
              </a:rPr>
              <a:t>)</a:t>
            </a:r>
            <a:endParaRPr lang="en-US" dirty="0">
              <a:solidFill>
                <a:srgbClr val="4D4D4D"/>
              </a:solidFill>
            </a:endParaRPr>
          </a:p>
          <a:p>
            <a:pPr marL="285750" lvl="0" indent="-285750">
              <a:buClr>
                <a:srgbClr val="ED8D2F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4D4D4D"/>
                </a:solidFill>
              </a:rPr>
              <a:t>Nadogradnja javnog „oblaka” </a:t>
            </a:r>
            <a:r>
              <a:rPr lang="en-US" dirty="0" smtClean="0">
                <a:solidFill>
                  <a:srgbClr val="4D4D4D"/>
                </a:solidFill>
              </a:rPr>
              <a:t>(</a:t>
            </a:r>
            <a:r>
              <a:rPr lang="en-IE" dirty="0" smtClean="0">
                <a:solidFill>
                  <a:srgbClr val="4D4D4D"/>
                </a:solidFill>
              </a:rPr>
              <a:t>34 </a:t>
            </a:r>
            <a:r>
              <a:rPr lang="hr-HR" dirty="0" smtClean="0">
                <a:solidFill>
                  <a:srgbClr val="4D4D4D"/>
                </a:solidFill>
              </a:rPr>
              <a:t>milijuna €</a:t>
            </a:r>
            <a:r>
              <a:rPr lang="en-IE" dirty="0" smtClean="0">
                <a:solidFill>
                  <a:srgbClr val="4D4D4D"/>
                </a:solidFill>
              </a:rPr>
              <a:t>)</a:t>
            </a:r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7" y="3162478"/>
            <a:ext cx="9862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111" y="482860"/>
            <a:ext cx="10793639" cy="782357"/>
          </a:xfrm>
        </p:spPr>
        <p:txBody>
          <a:bodyPr/>
          <a:lstStyle/>
          <a:p>
            <a:r>
              <a:rPr lang="hr-HR" dirty="0" smtClean="0"/>
              <a:t>Otpornost</a:t>
            </a:r>
            <a:endParaRPr lang="en-IE" dirty="0">
              <a:solidFill>
                <a:srgbClr val="034EA2"/>
              </a:solidFill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8097" y="956102"/>
            <a:ext cx="11837267" cy="5664941"/>
            <a:chOff x="988918" y="1419694"/>
            <a:chExt cx="10547032" cy="5410633"/>
          </a:xfrm>
        </p:grpSpPr>
        <p:grpSp>
          <p:nvGrpSpPr>
            <p:cNvPr id="7" name="Group 6"/>
            <p:cNvGrpSpPr/>
            <p:nvPr/>
          </p:nvGrpSpPr>
          <p:grpSpPr>
            <a:xfrm>
              <a:off x="4619768" y="2518106"/>
              <a:ext cx="1451212" cy="1451212"/>
              <a:chOff x="4619768" y="1999491"/>
              <a:chExt cx="1451212" cy="1451212"/>
            </a:xfrm>
          </p:grpSpPr>
          <p:sp>
            <p:nvSpPr>
              <p:cNvPr id="33" name="Teardrop 32"/>
              <p:cNvSpPr/>
              <p:nvPr/>
            </p:nvSpPr>
            <p:spPr>
              <a:xfrm flipV="1">
                <a:off x="4619768" y="1999491"/>
                <a:ext cx="1451212" cy="1451212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20365" y="2449194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>
                    <a:solidFill>
                      <a:schemeClr val="tx2"/>
                    </a:solidFill>
                  </a:rPr>
                  <a:t>S</a:t>
                </a:r>
                <a:endParaRPr lang="en-GB" sz="3600" b="1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123296" y="2518106"/>
              <a:ext cx="1451212" cy="1451212"/>
              <a:chOff x="6123296" y="1999491"/>
              <a:chExt cx="1451212" cy="1451212"/>
            </a:xfrm>
          </p:grpSpPr>
          <p:sp>
            <p:nvSpPr>
              <p:cNvPr id="31" name="Teardrop 30"/>
              <p:cNvSpPr/>
              <p:nvPr/>
            </p:nvSpPr>
            <p:spPr>
              <a:xfrm flipH="1" flipV="1">
                <a:off x="6123296" y="1999491"/>
                <a:ext cx="1451212" cy="145121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99832" y="2463132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3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19768" y="4012201"/>
              <a:ext cx="1451212" cy="1451212"/>
              <a:chOff x="4619768" y="3493586"/>
              <a:chExt cx="1451212" cy="14512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565" y="3778406"/>
                <a:ext cx="855618" cy="853214"/>
              </a:xfrm>
              <a:prstGeom prst="rect">
                <a:avLst/>
              </a:prstGeom>
            </p:spPr>
          </p:pic>
          <p:sp>
            <p:nvSpPr>
              <p:cNvPr id="30" name="Teardrop 29"/>
              <p:cNvSpPr/>
              <p:nvPr/>
            </p:nvSpPr>
            <p:spPr>
              <a:xfrm>
                <a:off x="4619768" y="3493586"/>
                <a:ext cx="1451212" cy="1451212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23296" y="4012201"/>
              <a:ext cx="1451212" cy="1451212"/>
              <a:chOff x="6123296" y="3493586"/>
              <a:chExt cx="1451212" cy="1451212"/>
            </a:xfrm>
          </p:grpSpPr>
          <p:sp>
            <p:nvSpPr>
              <p:cNvPr id="27" name="Teardrop 26"/>
              <p:cNvSpPr/>
              <p:nvPr/>
            </p:nvSpPr>
            <p:spPr>
              <a:xfrm flipH="1">
                <a:off x="6123296" y="3493586"/>
                <a:ext cx="1451212" cy="1451212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99830" y="3922791"/>
                <a:ext cx="470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600" b="1">
                    <a:solidFill>
                      <a:schemeClr val="accent5"/>
                    </a:solidFill>
                  </a:rPr>
                  <a:t>T</a:t>
                </a:r>
                <a:endParaRPr lang="en-GB" sz="36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361983" y="1808804"/>
              <a:ext cx="3829050" cy="921828"/>
              <a:chOff x="7361983" y="1290189"/>
              <a:chExt cx="3829050" cy="92182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7361983" y="1296714"/>
                <a:ext cx="369343" cy="915303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731326" y="1290189"/>
                <a:ext cx="34597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704508" y="1892845"/>
              <a:ext cx="3831442" cy="16755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Povećanje pristupa financiranju uz pomoć zajmova, povlaštenih zajmova i vlasničkih instrumenata</a:t>
              </a:r>
              <a:endParaRPr lang="en-US" dirty="0">
                <a:cs typeface="Arial"/>
              </a:endParaRP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Podrška start-</a:t>
              </a:r>
              <a:r>
                <a:rPr lang="hr-HR" dirty="0" err="1" smtClean="0">
                  <a:cs typeface="Arial"/>
                </a:rPr>
                <a:t>up</a:t>
              </a:r>
              <a:r>
                <a:rPr lang="hr-HR" dirty="0" smtClean="0">
                  <a:cs typeface="Arial"/>
                </a:rPr>
                <a:t> i inovativnim tvrtkama</a:t>
              </a:r>
              <a:endParaRPr lang="en-US" dirty="0">
                <a:cs typeface="Arial"/>
              </a:endParaRP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en-US" dirty="0"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83690" y="1419694"/>
              <a:ext cx="3272473" cy="35275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hr-HR" b="1" dirty="0" smtClean="0">
                  <a:solidFill>
                    <a:schemeClr val="accent2"/>
                  </a:solidFill>
                </a:rPr>
                <a:t>Potpora privatnim investicijama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10639" y="3352551"/>
              <a:ext cx="2906834" cy="352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hr-HR" b="1" dirty="0" smtClean="0">
                  <a:solidFill>
                    <a:schemeClr val="accent5"/>
                  </a:solidFill>
                </a:rPr>
                <a:t>Učinkovitost javnog sektora</a:t>
              </a:r>
              <a:endParaRPr lang="en-IE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1945" y="3831935"/>
              <a:ext cx="3533319" cy="29983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Novi sustav plaća i radnih modela u javnoj upravi</a:t>
              </a:r>
              <a:endParaRPr lang="en-US" dirty="0"/>
            </a:p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Poticaji za spajanje lokalnih jedinica uprave</a:t>
              </a:r>
              <a:endParaRPr lang="en-US" dirty="0"/>
            </a:p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Poboljšanje upravljanja državnim vlasništvom</a:t>
              </a:r>
              <a:endParaRPr lang="en-US" dirty="0"/>
            </a:p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Olakšavanje pristupa pravosuđu te smanjenje zaostataka, poboljšanje sustava za borbu protiv korupcije </a:t>
              </a:r>
              <a:endParaRPr lang="en-US" dirty="0"/>
            </a:p>
            <a:p>
              <a:pPr marL="285750" indent="-285750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endParaRPr lang="en-US" dirty="0"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1070519" y="2251601"/>
              <a:ext cx="3781414" cy="479030"/>
              <a:chOff x="7361983" y="1732986"/>
              <a:chExt cx="3781414" cy="47903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7361983" y="1732986"/>
                <a:ext cx="321707" cy="47903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83690" y="1732986"/>
                <a:ext cx="34597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1070519" y="1882269"/>
              <a:ext cx="3146843" cy="352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hr-HR" b="1" dirty="0" smtClean="0">
                  <a:solidFill>
                    <a:schemeClr val="tx2"/>
                  </a:solidFill>
                </a:rPr>
                <a:t>Tržište rada</a:t>
              </a:r>
              <a:r>
                <a:rPr lang="en-IE" b="1" dirty="0" smtClean="0">
                  <a:solidFill>
                    <a:schemeClr val="tx2"/>
                  </a:solidFill>
                </a:rPr>
                <a:t>, </a:t>
              </a:r>
              <a:r>
                <a:rPr lang="hr-HR" b="1" dirty="0" smtClean="0">
                  <a:solidFill>
                    <a:schemeClr val="tx2"/>
                  </a:solidFill>
                </a:rPr>
                <a:t>obrazovanje</a:t>
              </a:r>
              <a:r>
                <a:rPr lang="en-IE" b="1" dirty="0" smtClean="0">
                  <a:solidFill>
                    <a:schemeClr val="tx2"/>
                  </a:solidFill>
                </a:rPr>
                <a:t>, </a:t>
              </a:r>
              <a:r>
                <a:rPr lang="hr-HR" b="1" dirty="0" smtClean="0">
                  <a:solidFill>
                    <a:schemeClr val="tx2"/>
                  </a:solidFill>
                </a:rPr>
                <a:t>I&amp;R</a:t>
              </a:r>
              <a:r>
                <a:rPr lang="en-IE" b="1" dirty="0" smtClean="0">
                  <a:solidFill>
                    <a:schemeClr val="tx2"/>
                  </a:solidFill>
                </a:rPr>
                <a:t> </a:t>
              </a:r>
              <a:endParaRPr lang="en-IE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0519" y="2313640"/>
              <a:ext cx="3726808" cy="22047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Ažurirane politike aktivnog tržišta rada</a:t>
              </a:r>
              <a:endParaRPr lang="en-US" dirty="0"/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Vaučeri programe za obuku i usavršavanje</a:t>
              </a:r>
              <a:endParaRPr lang="en-GB" dirty="0"/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Prelazak na nastavu u jednoj smjeni i novi vrtići</a:t>
              </a:r>
              <a:endParaRPr lang="en-GB" dirty="0"/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hr-HR" dirty="0" smtClean="0"/>
                <a:t>Istraživanje usmjereno na rezultate i potpora inovacijama</a:t>
              </a:r>
              <a:endParaRPr lang="hr-HR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988918" y="4957157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988918" y="4587825"/>
              <a:ext cx="3432441" cy="352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hr-HR" b="1" dirty="0" smtClean="0">
                  <a:solidFill>
                    <a:schemeClr val="accent3"/>
                  </a:solidFill>
                </a:rPr>
                <a:t>Poboljšanje poslovnog okruženja</a:t>
              </a:r>
              <a:endParaRPr lang="en-IE" b="1" dirty="0">
                <a:solidFill>
                  <a:schemeClr val="accent3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7711" y="4957157"/>
              <a:ext cx="3572716" cy="16755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Smanjenje administrativnog tereta</a:t>
              </a:r>
              <a:endParaRPr lang="en-US" dirty="0">
                <a:cs typeface="Arial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Smanjenje parafiskalnih nameta</a:t>
              </a:r>
              <a:endParaRPr lang="en-US" dirty="0">
                <a:cs typeface="Arial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Smanjenje regulatornih zahtjeva za profesionalne usluge</a:t>
              </a:r>
              <a:endParaRPr lang="en-US" dirty="0">
                <a:cs typeface="Arial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hr-HR" dirty="0" smtClean="0">
                  <a:cs typeface="Arial"/>
                </a:rPr>
                <a:t>Digitalizacija javnih servisa za poduzetništvo</a:t>
              </a:r>
              <a:endParaRPr lang="en-US" dirty="0">
                <a:cs typeface="Arial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15" y="2540088"/>
            <a:ext cx="836425" cy="836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95" y="3929350"/>
            <a:ext cx="985263" cy="10789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9" y="2419485"/>
            <a:ext cx="982894" cy="10776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46" y="3829739"/>
            <a:ext cx="982894" cy="107763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7667842" y="3349138"/>
            <a:ext cx="359577" cy="697606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27419" y="3349138"/>
            <a:ext cx="38829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6D52029319C43B0C25944939102FB" ma:contentTypeVersion="2" ma:contentTypeDescription="Create a new document." ma:contentTypeScope="" ma:versionID="da0224507096d87713203a42d3638f04">
  <xsd:schema xmlns:xsd="http://www.w3.org/2001/XMLSchema" xmlns:xs="http://www.w3.org/2001/XMLSchema" xmlns:p="http://schemas.microsoft.com/office/2006/metadata/properties" xmlns:ns2="7787326e-dbd9-4e09-9b04-4380623a7c46" targetNamespace="http://schemas.microsoft.com/office/2006/metadata/properties" ma:root="true" ma:fieldsID="aa8463e107e2c592ff96a7117a63f242" ns2:_="">
    <xsd:import namespace="7787326e-dbd9-4e09-9b04-4380623a7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7326e-dbd9-4e09-9b04-4380623a7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98104C-C68E-46F9-99F8-A905032EEE18}">
  <ds:schemaRefs>
    <ds:schemaRef ds:uri="http://schemas.microsoft.com/office/2006/metadata/properties"/>
    <ds:schemaRef ds:uri="http://purl.org/dc/terms/"/>
    <ds:schemaRef ds:uri="7787326e-dbd9-4e09-9b04-4380623a7c4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ED154F-13BC-4AF5-8117-6E5D432D7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36366-AFB5-4278-AE4C-CC1C3B8EF16A}">
  <ds:schemaRefs>
    <ds:schemaRef ds:uri="7787326e-dbd9-4e09-9b04-4380623a7c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827</TotalTime>
  <Words>1395</Words>
  <Application>Microsoft Office PowerPoint</Application>
  <PresentationFormat>Widescreen</PresentationFormat>
  <Paragraphs>230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PMingLiU</vt:lpstr>
      <vt:lpstr>Arial</vt:lpstr>
      <vt:lpstr>Calibri</vt:lpstr>
      <vt:lpstr>EC Square Sans Cond Pro</vt:lpstr>
      <vt:lpstr>EC Square Sans Cond Pro Medium</vt:lpstr>
      <vt:lpstr>EC Square Sans Pro</vt:lpstr>
      <vt:lpstr>EC Square Sans Pro Light</vt:lpstr>
      <vt:lpstr>EC Square Sans Pro Medium</vt:lpstr>
      <vt:lpstr>Verdana</vt:lpstr>
      <vt:lpstr>Wingdings,Sans-Serif</vt:lpstr>
      <vt:lpstr>Office Theme</vt:lpstr>
      <vt:lpstr>1_Office Theme</vt:lpstr>
      <vt:lpstr>2_Office Theme</vt:lpstr>
      <vt:lpstr>Mehanizam za oporavak i otpornost</vt:lpstr>
      <vt:lpstr>Od upravljanja krizom do potpore oporavku</vt:lpstr>
      <vt:lpstr>Mehanizam za oporavak i otpornost</vt:lpstr>
      <vt:lpstr>PowerPoint Presentation</vt:lpstr>
      <vt:lpstr>Nacionalni planovi za oporavak i otpornost</vt:lpstr>
      <vt:lpstr>Pregled hrvatskog Plana</vt:lpstr>
      <vt:lpstr>Zelena tranzicija</vt:lpstr>
      <vt:lpstr>Digitalna tranzicija</vt:lpstr>
      <vt:lpstr>Otpornost</vt:lpstr>
      <vt:lpstr>Sljedeći koraci</vt:lpstr>
      <vt:lpstr>Profil isplata kroz razdoblja</vt:lpstr>
      <vt:lpstr>Praćenje plana - Aneks Council implementing decision</vt:lpstr>
      <vt:lpstr>Operativni aranžmani – međukoraci (Annex 2)</vt:lpstr>
      <vt:lpstr> Hvala na pažnji!  Judita Cuculić Župa Judita.CUCULIC-ZUPA@ec.europa.eu viša ekonomska savjetnica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MFF – Minimum requirements  for communication and visibility</dc:title>
  <dc:creator>HUSAROVA Barbora (COMM)</dc:creator>
  <cp:lastModifiedBy>Vesna Stanković-Benak</cp:lastModifiedBy>
  <cp:revision>62</cp:revision>
  <dcterms:created xsi:type="dcterms:W3CDTF">2020-05-06T08:00:32Z</dcterms:created>
  <dcterms:modified xsi:type="dcterms:W3CDTF">2022-03-02T17:51:08Z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0x0101008E86D52029319C43B0C25944939102FB</vt:lpwstr>
  </property>
</Properties>
</file>