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heme/themeOverride4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5" r:id="rId1"/>
    <p:sldMasterId id="2147483848" r:id="rId2"/>
  </p:sldMasterIdLst>
  <p:notesMasterIdLst>
    <p:notesMasterId r:id="rId83"/>
  </p:notesMasterIdLst>
  <p:sldIdLst>
    <p:sldId id="280" r:id="rId3"/>
    <p:sldId id="442" r:id="rId4"/>
    <p:sldId id="485" r:id="rId5"/>
    <p:sldId id="465" r:id="rId6"/>
    <p:sldId id="481" r:id="rId7"/>
    <p:sldId id="491" r:id="rId8"/>
    <p:sldId id="479" r:id="rId9"/>
    <p:sldId id="530" r:id="rId10"/>
    <p:sldId id="532" r:id="rId11"/>
    <p:sldId id="452" r:id="rId12"/>
    <p:sldId id="521" r:id="rId13"/>
    <p:sldId id="509" r:id="rId14"/>
    <p:sldId id="527" r:id="rId15"/>
    <p:sldId id="523" r:id="rId16"/>
    <p:sldId id="496" r:id="rId17"/>
    <p:sldId id="322" r:id="rId18"/>
    <p:sldId id="486" r:id="rId19"/>
    <p:sldId id="341" r:id="rId20"/>
    <p:sldId id="455" r:id="rId21"/>
    <p:sldId id="533" r:id="rId22"/>
    <p:sldId id="630" r:id="rId23"/>
    <p:sldId id="619" r:id="rId24"/>
    <p:sldId id="631" r:id="rId25"/>
    <p:sldId id="615" r:id="rId26"/>
    <p:sldId id="593" r:id="rId27"/>
    <p:sldId id="594" r:id="rId28"/>
    <p:sldId id="597" r:id="rId29"/>
    <p:sldId id="621" r:id="rId30"/>
    <p:sldId id="541" r:id="rId31"/>
    <p:sldId id="625" r:id="rId32"/>
    <p:sldId id="622" r:id="rId33"/>
    <p:sldId id="627" r:id="rId34"/>
    <p:sldId id="584" r:id="rId35"/>
    <p:sldId id="585" r:id="rId36"/>
    <p:sldId id="534" r:id="rId37"/>
    <p:sldId id="546" r:id="rId38"/>
    <p:sldId id="562" r:id="rId39"/>
    <p:sldId id="539" r:id="rId40"/>
    <p:sldId id="547" r:id="rId41"/>
    <p:sldId id="548" r:id="rId42"/>
    <p:sldId id="573" r:id="rId43"/>
    <p:sldId id="577" r:id="rId44"/>
    <p:sldId id="575" r:id="rId45"/>
    <p:sldId id="568" r:id="rId46"/>
    <p:sldId id="559" r:id="rId47"/>
    <p:sldId id="538" r:id="rId48"/>
    <p:sldId id="567" r:id="rId49"/>
    <p:sldId id="561" r:id="rId50"/>
    <p:sldId id="580" r:id="rId51"/>
    <p:sldId id="579" r:id="rId52"/>
    <p:sldId id="578" r:id="rId53"/>
    <p:sldId id="581" r:id="rId54"/>
    <p:sldId id="542" r:id="rId55"/>
    <p:sldId id="552" r:id="rId56"/>
    <p:sldId id="560" r:id="rId57"/>
    <p:sldId id="566" r:id="rId58"/>
    <p:sldId id="570" r:id="rId59"/>
    <p:sldId id="535" r:id="rId60"/>
    <p:sldId id="556" r:id="rId61"/>
    <p:sldId id="571" r:id="rId62"/>
    <p:sldId id="583" r:id="rId63"/>
    <p:sldId id="550" r:id="rId64"/>
    <p:sldId id="582" r:id="rId65"/>
    <p:sldId id="540" r:id="rId66"/>
    <p:sldId id="572" r:id="rId67"/>
    <p:sldId id="545" r:id="rId68"/>
    <p:sldId id="553" r:id="rId69"/>
    <p:sldId id="544" r:id="rId70"/>
    <p:sldId id="564" r:id="rId71"/>
    <p:sldId id="555" r:id="rId72"/>
    <p:sldId id="554" r:id="rId73"/>
    <p:sldId id="563" r:id="rId74"/>
    <p:sldId id="543" r:id="rId75"/>
    <p:sldId id="569" r:id="rId76"/>
    <p:sldId id="549" r:id="rId77"/>
    <p:sldId id="574" r:id="rId78"/>
    <p:sldId id="557" r:id="rId79"/>
    <p:sldId id="551" r:id="rId80"/>
    <p:sldId id="623" r:id="rId81"/>
    <p:sldId id="628" r:id="rId82"/>
  </p:sldIdLst>
  <p:sldSz cx="9144000" cy="6858000" type="screen4x3"/>
  <p:notesSz cx="6858000" cy="9144000"/>
  <p:custDataLst>
    <p:tags r:id="rId84"/>
  </p:custDataLst>
  <p:defaultTextStyle>
    <a:defPPr>
      <a:defRPr lang="hr-H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tx1"/>
    </p:penClr>
  </p:showPr>
  <p:clrMru>
    <a:srgbClr val="180C00"/>
    <a:srgbClr val="954ECA"/>
    <a:srgbClr val="003300"/>
    <a:srgbClr val="339966"/>
    <a:srgbClr val="542A00"/>
    <a:srgbClr val="FFFF00"/>
    <a:srgbClr val="FF66FF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615" autoAdjust="0"/>
    <p:restoredTop sz="94717" autoAdjust="0"/>
  </p:normalViewPr>
  <p:slideViewPr>
    <p:cSldViewPr>
      <p:cViewPr varScale="1">
        <p:scale>
          <a:sx n="97" d="100"/>
          <a:sy n="97" d="100"/>
        </p:scale>
        <p:origin x="-114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3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21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tags" Target="tags/tag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notesMaster" Target="notesMasters/notesMaster1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pitchFamily="18" charset="-18"/>
                <a:cs typeface="+mn-cs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imes New Roman" pitchFamily="18" charset="-18"/>
                <a:cs typeface="+mn-cs"/>
              </a:defRPr>
            </a:lvl1pPr>
          </a:lstStyle>
          <a:p>
            <a:pPr>
              <a:defRPr/>
            </a:pPr>
            <a:fld id="{BC10D7CF-A5F7-4C2F-98EC-2374FAAF28A4}" type="datetimeFigureOut">
              <a:rPr lang="sr-Latn-CS"/>
              <a:pPr>
                <a:defRPr/>
              </a:pPr>
              <a:t>11.12.2014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hr-HR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hr-HR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pitchFamily="18" charset="-18"/>
                <a:cs typeface="+mn-cs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imes New Roman" pitchFamily="18" charset="-18"/>
                <a:cs typeface="+mn-cs"/>
              </a:defRPr>
            </a:lvl1pPr>
          </a:lstStyle>
          <a:p>
            <a:pPr>
              <a:defRPr/>
            </a:pPr>
            <a:fld id="{BC738246-CACE-474F-B100-DE6C4E65C0F2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515CB42-D88E-4668-883A-EF399B85D22D}" type="slidenum">
              <a:rPr lang="hr-HR" smtClean="0">
                <a:latin typeface="Times New Roman" pitchFamily="18" charset="0"/>
              </a:rPr>
              <a:pPr/>
              <a:t>1</a:t>
            </a:fld>
            <a:endParaRPr lang="hr-H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E55F14F-BA96-46DE-8D6A-D1B0D2F5622C}" type="slidenum">
              <a:rPr lang="hr-HR" smtClean="0">
                <a:latin typeface="Times New Roman" pitchFamily="18" charset="0"/>
              </a:rPr>
              <a:pPr/>
              <a:t>12</a:t>
            </a:fld>
            <a:endParaRPr lang="hr-H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1059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3A93F3B-C0D0-47E3-81D6-761E42D56BF9}" type="slidenum">
              <a:rPr lang="hr-HR" sz="1200"/>
              <a:pPr algn="r"/>
              <a:t>13</a:t>
            </a:fld>
            <a:endParaRPr lang="hr-HR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116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B154363-8E7D-46F0-B562-1CC2D9278093}" type="slidenum">
              <a:rPr lang="hr-HR" smtClean="0">
                <a:latin typeface="Times New Roman" pitchFamily="18" charset="0"/>
              </a:rPr>
              <a:pPr/>
              <a:t>14</a:t>
            </a:fld>
            <a:endParaRPr lang="hr-H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91369F0-990E-4BE7-8C9E-36E82C9CAFB1}" type="slidenum">
              <a:rPr lang="hr-HR" smtClean="0">
                <a:latin typeface="Times New Roman" pitchFamily="18" charset="0"/>
              </a:rPr>
              <a:pPr/>
              <a:t>15</a:t>
            </a:fld>
            <a:endParaRPr lang="hr-H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136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0DB65B-8433-4F18-AC64-48CAAF077E9A}" type="slidenum">
              <a:rPr lang="hr-HR" smtClean="0">
                <a:latin typeface="Times New Roman" pitchFamily="18" charset="0"/>
              </a:rPr>
              <a:pPr/>
              <a:t>16</a:t>
            </a:fld>
            <a:endParaRPr lang="hr-H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73D5FAE-E054-4014-81FE-DFA58A0D162C}" type="slidenum">
              <a:rPr lang="hr-HR" smtClean="0">
                <a:latin typeface="Times New Roman" pitchFamily="18" charset="0"/>
              </a:rPr>
              <a:pPr/>
              <a:t>17</a:t>
            </a:fld>
            <a:endParaRPr lang="hr-H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904D2F6-419F-47FD-9BF8-95ECD8912DFB}" type="slidenum">
              <a:rPr lang="hr-HR" smtClean="0">
                <a:latin typeface="Times New Roman" pitchFamily="18" charset="0"/>
              </a:rPr>
              <a:pPr/>
              <a:t>18</a:t>
            </a:fld>
            <a:endParaRPr lang="hr-H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12BA21-2461-48E3-BC95-E061661B5117}" type="slidenum">
              <a:rPr lang="hr-HR" smtClean="0">
                <a:latin typeface="Times New Roman" pitchFamily="18" charset="0"/>
              </a:rPr>
              <a:pPr/>
              <a:t>19</a:t>
            </a:fld>
            <a:endParaRPr lang="hr-H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17764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6FBD4C5-8ECF-46C7-A586-ECCF1202A5D1}" type="slidenum">
              <a:rPr lang="hr-HR" smtClean="0">
                <a:latin typeface="Arial" charset="0"/>
                <a:ea typeface="ＭＳ Ｐゴシック" pitchFamily="34" charset="-128"/>
              </a:rPr>
              <a:pPr/>
              <a:t>21</a:t>
            </a:fld>
            <a:endParaRPr lang="hr-HR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7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18788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C5C8491-777C-461E-B13A-D6D651B086B0}" type="slidenum">
              <a:rPr lang="hr-HR" smtClean="0">
                <a:latin typeface="Arial" charset="0"/>
                <a:ea typeface="ＭＳ Ｐゴシック" pitchFamily="34" charset="-128"/>
              </a:rPr>
              <a:pPr/>
              <a:t>24</a:t>
            </a:fld>
            <a:endParaRPr lang="hr-HR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CAD4266-ECA4-48FB-B873-6A4098A55557}" type="slidenum">
              <a:rPr lang="hr-HR" smtClean="0">
                <a:latin typeface="Times New Roman" pitchFamily="18" charset="0"/>
              </a:rPr>
              <a:pPr/>
              <a:t>2</a:t>
            </a:fld>
            <a:endParaRPr lang="hr-H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1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19812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28EFE9-C486-45D5-8163-0E37C4E317BD}" type="slidenum">
              <a:rPr lang="hr-HR" smtClean="0">
                <a:latin typeface="Arial" charset="0"/>
                <a:ea typeface="ＭＳ Ｐゴシック" pitchFamily="34" charset="-128"/>
              </a:rPr>
              <a:pPr/>
              <a:t>27</a:t>
            </a:fld>
            <a:endParaRPr lang="hr-HR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5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20836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AB016F-B69E-4603-BF13-969453588803}" type="slidenum">
              <a:rPr lang="hr-HR" smtClean="0">
                <a:latin typeface="Arial" charset="0"/>
                <a:ea typeface="ＭＳ Ｐゴシック" pitchFamily="34" charset="-128"/>
              </a:rPr>
              <a:pPr/>
              <a:t>28</a:t>
            </a:fld>
            <a:endParaRPr lang="hr-HR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59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21860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B029BF4-E40D-4A7D-9A32-A3C6DDFC28E6}" type="slidenum">
              <a:rPr lang="hr-HR" smtClean="0">
                <a:latin typeface="Arial" charset="0"/>
                <a:ea typeface="ＭＳ Ｐゴシック" pitchFamily="34" charset="-128"/>
              </a:rPr>
              <a:pPr/>
              <a:t>30</a:t>
            </a:fld>
            <a:endParaRPr lang="hr-HR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1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24932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00BDD58-186E-4A1E-9B57-066FB535580C}" type="slidenum">
              <a:rPr lang="hr-HR" smtClean="0">
                <a:latin typeface="Arial" charset="0"/>
                <a:ea typeface="ＭＳ Ｐゴシック" pitchFamily="34" charset="-128"/>
              </a:rPr>
              <a:pPr/>
              <a:t>31</a:t>
            </a:fld>
            <a:endParaRPr lang="hr-HR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7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23908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402C56B-0C21-4A36-9E0D-24924D2A36B8}" type="slidenum">
              <a:rPr lang="hr-HR" smtClean="0">
                <a:latin typeface="Arial" charset="0"/>
                <a:ea typeface="ＭＳ Ｐゴシック" pitchFamily="34" charset="-128"/>
              </a:rPr>
              <a:pPr/>
              <a:t>32</a:t>
            </a:fld>
            <a:endParaRPr lang="hr-HR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5955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25956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85257F2-1891-48F6-8BDE-503C1C6E0839}" type="slidenum">
              <a:rPr lang="hr-HR" smtClean="0">
                <a:latin typeface="Arial" charset="0"/>
                <a:ea typeface="ＭＳ Ｐゴシック" pitchFamily="34" charset="-128"/>
              </a:rPr>
              <a:pPr/>
              <a:t>79</a:t>
            </a:fld>
            <a:endParaRPr lang="hr-HR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88849C1-BDFF-4D7E-AA6C-34F5EAE4078C}" type="slidenum">
              <a:rPr lang="hr-HR" smtClean="0">
                <a:latin typeface="Times New Roman" pitchFamily="18" charset="0"/>
              </a:rPr>
              <a:pPr/>
              <a:t>3</a:t>
            </a:fld>
            <a:endParaRPr lang="hr-H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15000"/>
              </a:lnSpc>
              <a:spcBef>
                <a:spcPct val="0"/>
              </a:spcBef>
            </a:pPr>
            <a:r>
              <a:rPr lang="en-US" smtClean="0">
                <a:solidFill>
                  <a:srgbClr val="000000"/>
                </a:solidFill>
                <a:ea typeface="Times New Roman" pitchFamily="18" charset="0"/>
                <a:cs typeface="Calibri" pitchFamily="34" charset="0"/>
              </a:rPr>
              <a:t>52 boda</a:t>
            </a:r>
            <a:endParaRPr lang="en-US" sz="1100" smtClean="0">
              <a:ea typeface="Times New Roman" pitchFamily="18" charset="0"/>
              <a:cs typeface="Calibri" pitchFamily="34" charset="0"/>
            </a:endParaRPr>
          </a:p>
          <a:p>
            <a:pPr>
              <a:lnSpc>
                <a:spcPct val="115000"/>
              </a:lnSpc>
              <a:spcBef>
                <a:spcPct val="0"/>
              </a:spcBef>
            </a:pPr>
            <a:r>
              <a:rPr lang="en-US" smtClean="0">
                <a:ea typeface="Times New Roman" pitchFamily="18" charset="0"/>
                <a:cs typeface="Calibri" pitchFamily="34" charset="0"/>
              </a:rPr>
              <a:t> </a:t>
            </a:r>
            <a:endParaRPr lang="en-US" sz="1100" smtClean="0">
              <a:ea typeface="Times New Roman" pitchFamily="18" charset="0"/>
              <a:cs typeface="Calibri" pitchFamily="34" charset="0"/>
            </a:endParaRPr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A6A05AE-C901-44B7-81D1-8C994878DE67}" type="slidenum">
              <a:rPr lang="hr-HR" smtClean="0">
                <a:latin typeface="Times New Roman" pitchFamily="18" charset="0"/>
              </a:rPr>
              <a:pPr/>
              <a:t>4</a:t>
            </a:fld>
            <a:endParaRPr lang="hr-H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C6A3FB5-2B46-40D5-AD64-1102F9668C08}" type="slidenum">
              <a:rPr lang="hr-HR" smtClean="0">
                <a:latin typeface="Times New Roman" pitchFamily="18" charset="0"/>
              </a:rPr>
              <a:pPr/>
              <a:t>5</a:t>
            </a:fld>
            <a:endParaRPr lang="hr-H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C6882A-E5D6-4A50-9275-3C5BD4CC1526}" type="slidenum">
              <a:rPr lang="hr-HR" smtClean="0">
                <a:latin typeface="Times New Roman" pitchFamily="18" charset="0"/>
              </a:rPr>
              <a:pPr/>
              <a:t>6</a:t>
            </a:fld>
            <a:endParaRPr lang="hr-H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1FFC147-0DC2-4802-B843-7A4057A1A100}" type="slidenum">
              <a:rPr lang="hr-HR" smtClean="0">
                <a:latin typeface="Times New Roman" pitchFamily="18" charset="0"/>
              </a:rPr>
              <a:pPr/>
              <a:t>7</a:t>
            </a:fld>
            <a:endParaRPr lang="hr-H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B25248F-810E-4D71-854D-9C31608EBADF}" type="slidenum">
              <a:rPr lang="hr-HR" smtClean="0">
                <a:latin typeface="Times New Roman" pitchFamily="18" charset="0"/>
              </a:rPr>
              <a:pPr/>
              <a:t>10</a:t>
            </a:fld>
            <a:endParaRPr lang="hr-H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E8D713E-A319-472E-BC0A-E4AE63162013}" type="slidenum">
              <a:rPr lang="hr-HR" smtClean="0">
                <a:latin typeface="Times New Roman" pitchFamily="18" charset="0"/>
              </a:rPr>
              <a:pPr/>
              <a:t>11</a:t>
            </a:fld>
            <a:endParaRPr lang="hr-H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D4D0E-1A8F-4CB2-90C5-E62143349B12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E6445-585F-445A-8432-283F227EE0D8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656F9-4A4A-4A37-A505-7CAE752C8020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e 16"/>
          <p:cNvGrpSpPr/>
          <p:nvPr userDrawn="1"/>
        </p:nvGrpSpPr>
        <p:grpSpPr>
          <a:xfrm>
            <a:off x="0" y="786093"/>
            <a:ext cx="9144000" cy="1236478"/>
            <a:chOff x="0" y="786093"/>
            <a:chExt cx="9144000" cy="123647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Rektangel 2"/>
            <p:cNvSpPr>
              <a:spLocks noChangeArrowheads="1"/>
            </p:cNvSpPr>
            <p:nvPr/>
          </p:nvSpPr>
          <p:spPr bwMode="auto">
            <a:xfrm>
              <a:off x="0" y="794971"/>
              <a:ext cx="9144000" cy="1227600"/>
            </a:xfrm>
            <a:prstGeom prst="rect">
              <a:avLst/>
            </a:prstGeom>
            <a:gradFill flip="none" rotWithShape="1">
              <a:gsLst>
                <a:gs pos="21000">
                  <a:srgbClr val="7DC8DF"/>
                </a:gs>
                <a:gs pos="100000">
                  <a:srgbClr val="6699FF"/>
                </a:gs>
              </a:gsLst>
              <a:lin ang="540000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indent="-342900" algn="ctr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sz="1600" b="1" kern="0" noProof="1">
                <a:solidFill>
                  <a:srgbClr val="FFFFFF"/>
                </a:solidFill>
                <a:latin typeface="Arial" pitchFamily="34" charset="0"/>
                <a:ea typeface="ＭＳ Ｐゴシック" pitchFamily="-97" charset="-128"/>
                <a:cs typeface="+mn-cs"/>
              </a:endParaRPr>
            </a:p>
          </p:txBody>
        </p:sp>
        <p:pic>
          <p:nvPicPr>
            <p:cNvPr id="7" name="Billede 3" descr="dreamstime_Handsoverlapping.jpg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7253976" y="786093"/>
              <a:ext cx="1890024" cy="1226943"/>
            </a:xfrm>
            <a:prstGeom prst="rect">
              <a:avLst/>
            </a:prstGeom>
          </p:spPr>
        </p:pic>
      </p:grp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2298700"/>
            <a:ext cx="8229600" cy="38274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  <a:lvl2pPr>
              <a:defRPr>
                <a:solidFill>
                  <a:srgbClr val="000000"/>
                </a:solidFill>
                <a:latin typeface="Arial" pitchFamily="34" charset="0"/>
              </a:defRPr>
            </a:lvl2pPr>
            <a:lvl3pPr>
              <a:defRPr>
                <a:solidFill>
                  <a:srgbClr val="000000"/>
                </a:solidFill>
                <a:latin typeface="Arial" pitchFamily="34" charset="0"/>
              </a:defRPr>
            </a:lvl3pPr>
            <a:lvl4pPr>
              <a:defRPr>
                <a:solidFill>
                  <a:srgbClr val="000000"/>
                </a:solidFill>
                <a:latin typeface="Arial" pitchFamily="34" charset="0"/>
              </a:defRPr>
            </a:lvl4pPr>
            <a:lvl5pPr>
              <a:defRPr>
                <a:solidFill>
                  <a:srgbClr val="000000"/>
                </a:solidFill>
                <a:latin typeface="Arial" pitchFamily="34" charset="0"/>
              </a:defRPr>
            </a:lvl5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da-DK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177800" y="833438"/>
            <a:ext cx="4584700" cy="563562"/>
          </a:xfrm>
          <a:prstGeom prst="rect">
            <a:avLst/>
          </a:prstGeom>
        </p:spPr>
        <p:txBody>
          <a:bodyPr/>
          <a:lstStyle>
            <a:lvl1pPr algn="l">
              <a:defRPr sz="3200">
                <a:latin typeface="Arial" pitchFamily="34" charset="0"/>
              </a:defRPr>
            </a:lvl1pPr>
          </a:lstStyle>
          <a:p>
            <a:r>
              <a:rPr lang="hr-HR" smtClean="0"/>
              <a:t>Kliknite da biste uredili stil naslova matrice</a:t>
            </a:r>
            <a:endParaRPr lang="da-DK" dirty="0"/>
          </a:p>
        </p:txBody>
      </p:sp>
      <p:sp>
        <p:nvSpPr>
          <p:cNvPr id="11" name="Pladsholder til tekst 2"/>
          <p:cNvSpPr>
            <a:spLocks noGrp="1"/>
          </p:cNvSpPr>
          <p:nvPr>
            <p:ph type="body" idx="13"/>
          </p:nvPr>
        </p:nvSpPr>
        <p:spPr>
          <a:xfrm>
            <a:off x="177800" y="1447801"/>
            <a:ext cx="6489700" cy="35877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8" name="Pladsholder til dato 3"/>
          <p:cNvSpPr>
            <a:spLocks noGrp="1"/>
          </p:cNvSpPr>
          <p:nvPr userDrawn="1">
            <p:ph type="dt" sz="half" idx="14"/>
          </p:nvPr>
        </p:nvSpPr>
        <p:spPr/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r>
              <a:rPr lang="da-DK"/>
              <a:t>Your footnote</a:t>
            </a:r>
          </a:p>
        </p:txBody>
      </p:sp>
      <p:sp>
        <p:nvSpPr>
          <p:cNvPr id="9" name="Pladsholder til diasnummer 5"/>
          <p:cNvSpPr>
            <a:spLocks noGrp="1"/>
          </p:cNvSpPr>
          <p:nvPr userDrawn="1">
            <p:ph type="sldNum" sz="quarter" idx="15"/>
          </p:nvPr>
        </p:nvSpPr>
        <p:spPr/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r>
              <a:rPr lang="da-DK"/>
              <a:t>Your Logo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e 16"/>
          <p:cNvGrpSpPr/>
          <p:nvPr userDrawn="1"/>
        </p:nvGrpSpPr>
        <p:grpSpPr>
          <a:xfrm>
            <a:off x="0" y="786093"/>
            <a:ext cx="9144000" cy="1236478"/>
            <a:chOff x="0" y="786093"/>
            <a:chExt cx="9144000" cy="123647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Rektangel 2"/>
            <p:cNvSpPr>
              <a:spLocks noChangeArrowheads="1"/>
            </p:cNvSpPr>
            <p:nvPr/>
          </p:nvSpPr>
          <p:spPr bwMode="auto">
            <a:xfrm>
              <a:off x="0" y="794971"/>
              <a:ext cx="9144000" cy="1227600"/>
            </a:xfrm>
            <a:prstGeom prst="rect">
              <a:avLst/>
            </a:prstGeom>
            <a:gradFill flip="none" rotWithShape="1">
              <a:gsLst>
                <a:gs pos="21000">
                  <a:srgbClr val="7DC8DF"/>
                </a:gs>
                <a:gs pos="100000">
                  <a:srgbClr val="6699FF"/>
                </a:gs>
              </a:gsLst>
              <a:lin ang="540000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indent="-342900" algn="ctr" defTabSz="457200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sz="1600" b="1" kern="0" noProof="1">
                <a:solidFill>
                  <a:srgbClr val="FFFFFF"/>
                </a:solidFill>
                <a:latin typeface="Arial" pitchFamily="34" charset="0"/>
                <a:ea typeface="ＭＳ Ｐゴシック" pitchFamily="-97" charset="-128"/>
                <a:cs typeface="+mn-cs"/>
              </a:endParaRPr>
            </a:p>
          </p:txBody>
        </p:sp>
        <p:pic>
          <p:nvPicPr>
            <p:cNvPr id="7" name="Billede 3" descr="dreamstime_Handsoverlapping.jpg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7253976" y="786093"/>
              <a:ext cx="1890024" cy="1226943"/>
            </a:xfrm>
            <a:prstGeom prst="rect">
              <a:avLst/>
            </a:prstGeom>
          </p:spPr>
        </p:pic>
      </p:grp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2298700"/>
            <a:ext cx="8229600" cy="38274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  <a:lvl2pPr>
              <a:defRPr>
                <a:solidFill>
                  <a:srgbClr val="000000"/>
                </a:solidFill>
                <a:latin typeface="Arial" pitchFamily="34" charset="0"/>
              </a:defRPr>
            </a:lvl2pPr>
            <a:lvl3pPr>
              <a:defRPr>
                <a:solidFill>
                  <a:srgbClr val="000000"/>
                </a:solidFill>
                <a:latin typeface="Arial" pitchFamily="34" charset="0"/>
              </a:defRPr>
            </a:lvl3pPr>
            <a:lvl4pPr>
              <a:defRPr>
                <a:solidFill>
                  <a:srgbClr val="000000"/>
                </a:solidFill>
                <a:latin typeface="Arial" pitchFamily="34" charset="0"/>
              </a:defRPr>
            </a:lvl4pPr>
            <a:lvl5pPr>
              <a:defRPr>
                <a:solidFill>
                  <a:srgbClr val="000000"/>
                </a:solidFill>
                <a:latin typeface="Arial" pitchFamily="34" charset="0"/>
              </a:defRPr>
            </a:lvl5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da-DK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177800" y="833438"/>
            <a:ext cx="4584700" cy="563562"/>
          </a:xfrm>
          <a:prstGeom prst="rect">
            <a:avLst/>
          </a:prstGeom>
        </p:spPr>
        <p:txBody>
          <a:bodyPr/>
          <a:lstStyle>
            <a:lvl1pPr algn="l">
              <a:defRPr sz="3200">
                <a:latin typeface="Arial" pitchFamily="34" charset="0"/>
              </a:defRPr>
            </a:lvl1pPr>
          </a:lstStyle>
          <a:p>
            <a:r>
              <a:rPr lang="hr-HR" smtClean="0"/>
              <a:t>Kliknite da biste uredili stil naslova matrice</a:t>
            </a:r>
            <a:endParaRPr lang="da-DK" dirty="0"/>
          </a:p>
        </p:txBody>
      </p:sp>
      <p:sp>
        <p:nvSpPr>
          <p:cNvPr id="11" name="Pladsholder til tekst 2"/>
          <p:cNvSpPr>
            <a:spLocks noGrp="1"/>
          </p:cNvSpPr>
          <p:nvPr>
            <p:ph type="body" idx="13"/>
          </p:nvPr>
        </p:nvSpPr>
        <p:spPr>
          <a:xfrm>
            <a:off x="177800" y="1447801"/>
            <a:ext cx="6489700" cy="35877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8" name="Pladsholder til dato 3"/>
          <p:cNvSpPr>
            <a:spLocks noGrp="1"/>
          </p:cNvSpPr>
          <p:nvPr userDrawn="1"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000000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r>
              <a:rPr lang="da-DK"/>
              <a:t>Your footnote</a:t>
            </a:r>
          </a:p>
        </p:txBody>
      </p:sp>
      <p:sp>
        <p:nvSpPr>
          <p:cNvPr id="9" name="Pladsholder til diasnummer 5"/>
          <p:cNvSpPr>
            <a:spLocks noGrp="1"/>
          </p:cNvSpPr>
          <p:nvPr userDrawn="1">
            <p:ph type="sldNum" sz="quarter" idx="1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000000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r>
              <a:rPr lang="da-DK"/>
              <a:t>Your Logo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e 12"/>
          <p:cNvGrpSpPr>
            <a:grpSpLocks/>
          </p:cNvGrpSpPr>
          <p:nvPr userDrawn="1"/>
        </p:nvGrpSpPr>
        <p:grpSpPr bwMode="auto">
          <a:xfrm>
            <a:off x="0" y="0"/>
            <a:ext cx="9144000" cy="1970088"/>
            <a:chOff x="0" y="0"/>
            <a:chExt cx="9144000" cy="1970099"/>
          </a:xfrm>
        </p:grpSpPr>
        <p:sp>
          <p:nvSpPr>
            <p:cNvPr id="6" name="Rektangel 2"/>
            <p:cNvSpPr>
              <a:spLocks noChangeArrowheads="1"/>
            </p:cNvSpPr>
            <p:nvPr userDrawn="1"/>
          </p:nvSpPr>
          <p:spPr bwMode="auto">
            <a:xfrm>
              <a:off x="0" y="0"/>
              <a:ext cx="9144000" cy="1970099"/>
            </a:xfrm>
            <a:prstGeom prst="rect">
              <a:avLst/>
            </a:prstGeom>
            <a:gradFill flip="none" rotWithShape="1">
              <a:gsLst>
                <a:gs pos="21000">
                  <a:srgbClr val="7DC8DF"/>
                </a:gs>
                <a:gs pos="100000">
                  <a:srgbClr val="6699FF"/>
                </a:gs>
              </a:gsLst>
              <a:lin ang="540000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indent="-342900" algn="ctr" defTabSz="457200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sz="1600" b="1" kern="0" noProof="1">
                <a:solidFill>
                  <a:srgbClr val="FFFFFF"/>
                </a:solidFill>
                <a:latin typeface="Arial" pitchFamily="34" charset="0"/>
                <a:ea typeface="ＭＳ Ｐゴシック" pitchFamily="-97" charset="-128"/>
                <a:cs typeface="+mn-cs"/>
              </a:endParaRPr>
            </a:p>
          </p:txBody>
        </p:sp>
        <p:sp>
          <p:nvSpPr>
            <p:cNvPr id="7" name="Rektangel 3"/>
            <p:cNvSpPr>
              <a:spLocks noChangeArrowheads="1"/>
            </p:cNvSpPr>
            <p:nvPr userDrawn="1"/>
          </p:nvSpPr>
          <p:spPr bwMode="auto">
            <a:xfrm>
              <a:off x="0" y="1703398"/>
              <a:ext cx="9144000" cy="266701"/>
            </a:xfrm>
            <a:prstGeom prst="rect">
              <a:avLst/>
            </a:prstGeom>
            <a:gradFill rotWithShape="1">
              <a:gsLst>
                <a:gs pos="0">
                  <a:srgbClr val="002060"/>
                </a:gs>
                <a:gs pos="100000">
                  <a:srgbClr val="1F88C8"/>
                </a:gs>
              </a:gsLst>
              <a:lin ang="16200000"/>
            </a:gradFill>
            <a:ln w="9525">
              <a:solidFill>
                <a:schemeClr val="accent3">
                  <a:lumMod val="50000"/>
                </a:schemeClr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sz="1400" b="1" kern="0" noProof="1">
                <a:solidFill>
                  <a:sysClr val="window" lastClr="FFFFFF"/>
                </a:solidFill>
                <a:latin typeface="Arial" pitchFamily="34" charset="0"/>
                <a:ea typeface="ＭＳ Ｐゴシック" pitchFamily="-97" charset="-128"/>
                <a:cs typeface="+mn-cs"/>
              </a:endParaRPr>
            </a:p>
          </p:txBody>
        </p:sp>
      </p:grpSp>
      <p:sp>
        <p:nvSpPr>
          <p:cNvPr id="8" name="Pladsholder til indhold 2"/>
          <p:cNvSpPr>
            <a:spLocks noGrp="1"/>
          </p:cNvSpPr>
          <p:nvPr>
            <p:ph idx="1"/>
          </p:nvPr>
        </p:nvSpPr>
        <p:spPr>
          <a:xfrm>
            <a:off x="457200" y="2552700"/>
            <a:ext cx="8229600" cy="35734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  <a:lvl2pPr>
              <a:defRPr>
                <a:solidFill>
                  <a:srgbClr val="000000"/>
                </a:solidFill>
                <a:latin typeface="Arial" pitchFamily="34" charset="0"/>
              </a:defRPr>
            </a:lvl2pPr>
            <a:lvl3pPr>
              <a:defRPr>
                <a:solidFill>
                  <a:srgbClr val="000000"/>
                </a:solidFill>
                <a:latin typeface="Arial" pitchFamily="34" charset="0"/>
              </a:defRPr>
            </a:lvl3pPr>
            <a:lvl4pPr>
              <a:defRPr>
                <a:solidFill>
                  <a:srgbClr val="000000"/>
                </a:solidFill>
                <a:latin typeface="Arial" pitchFamily="34" charset="0"/>
              </a:defRPr>
            </a:lvl4pPr>
            <a:lvl5pPr>
              <a:defRPr>
                <a:solidFill>
                  <a:srgbClr val="000000"/>
                </a:solidFill>
                <a:latin typeface="Arial" pitchFamily="34" charset="0"/>
              </a:defRPr>
            </a:lvl5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da-DK" dirty="0"/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177800" y="515938"/>
            <a:ext cx="4584700" cy="563562"/>
          </a:xfrm>
          <a:prstGeom prst="rect">
            <a:avLst/>
          </a:prstGeom>
        </p:spPr>
        <p:txBody>
          <a:bodyPr/>
          <a:lstStyle>
            <a:lvl1pPr algn="l">
              <a:defRPr sz="3200">
                <a:latin typeface="Arial" pitchFamily="34" charset="0"/>
              </a:defRPr>
            </a:lvl1pPr>
          </a:lstStyle>
          <a:p>
            <a:r>
              <a:rPr lang="hr-HR" smtClean="0"/>
              <a:t>Kliknite da biste uredili stil naslova matrice</a:t>
            </a:r>
            <a:endParaRPr lang="da-DK" dirty="0"/>
          </a:p>
        </p:txBody>
      </p:sp>
      <p:sp>
        <p:nvSpPr>
          <p:cNvPr id="12" name="Pladsholder til tekst 2"/>
          <p:cNvSpPr>
            <a:spLocks noGrp="1"/>
          </p:cNvSpPr>
          <p:nvPr>
            <p:ph type="body" idx="13"/>
          </p:nvPr>
        </p:nvSpPr>
        <p:spPr>
          <a:xfrm>
            <a:off x="177800" y="1130301"/>
            <a:ext cx="6489700" cy="35877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9" name="Pladsholder til dato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000000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r>
              <a:rPr lang="da-DK"/>
              <a:t>Your footnote</a:t>
            </a:r>
          </a:p>
        </p:txBody>
      </p:sp>
      <p:sp>
        <p:nvSpPr>
          <p:cNvPr id="10" name="Pladsholder til diasnummer 5"/>
          <p:cNvSpPr>
            <a:spLocks noGrp="1"/>
          </p:cNvSpPr>
          <p:nvPr>
            <p:ph type="sldNum" sz="quarter" idx="1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000000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r>
              <a:rPr lang="da-DK"/>
              <a:t>Your Logo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hr-HR" smtClean="0"/>
              <a:t>Kliknite da biste uredili stil naslova matrice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itchFamily="34" charset="0"/>
              </a:defRPr>
            </a:lvl1pPr>
            <a:lvl2pPr>
              <a:defRPr sz="2400">
                <a:latin typeface="Arial" pitchFamily="34" charset="0"/>
              </a:defRPr>
            </a:lvl2pPr>
            <a:lvl3pPr>
              <a:defRPr sz="2000">
                <a:latin typeface="Arial" pitchFamily="34" charset="0"/>
              </a:defRPr>
            </a:lvl3pPr>
            <a:lvl4pPr>
              <a:defRPr sz="1800">
                <a:latin typeface="Arial" pitchFamily="34" charset="0"/>
              </a:defRPr>
            </a:lvl4pPr>
            <a:lvl5pPr>
              <a:defRPr sz="1800">
                <a:latin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itchFamily="34" charset="0"/>
              </a:defRPr>
            </a:lvl1pPr>
            <a:lvl2pPr>
              <a:defRPr sz="2400">
                <a:latin typeface="Arial" pitchFamily="34" charset="0"/>
              </a:defRPr>
            </a:lvl2pPr>
            <a:lvl3pPr>
              <a:defRPr sz="2000">
                <a:latin typeface="Arial" pitchFamily="34" charset="0"/>
              </a:defRPr>
            </a:lvl3pPr>
            <a:lvl4pPr>
              <a:defRPr sz="1800">
                <a:latin typeface="Arial" pitchFamily="34" charset="0"/>
              </a:defRPr>
            </a:lvl4pPr>
            <a:lvl5pPr>
              <a:defRPr sz="1800">
                <a:latin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da-DK" dirty="0"/>
          </a:p>
        </p:txBody>
      </p:sp>
      <p:sp>
        <p:nvSpPr>
          <p:cNvPr id="5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fld id="{01C65B4D-368A-4EC7-B4E4-F8DF54AD8361}" type="datetime1">
              <a:rPr lang="da-DK"/>
              <a:pPr/>
              <a:t>11-12-2014</a:t>
            </a:fld>
            <a:endParaRPr lang="da-DK"/>
          </a:p>
        </p:txBody>
      </p:sp>
      <p:sp>
        <p:nvSpPr>
          <p:cNvPr id="6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endParaRPr lang="da-DK"/>
          </a:p>
        </p:txBody>
      </p:sp>
      <p:sp>
        <p:nvSpPr>
          <p:cNvPr id="7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fld id="{EBA2BDE5-04A4-4529-8DF7-DD078636ABDA}" type="slidenum">
              <a:rPr lang="da-DK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hr-HR" smtClean="0"/>
              <a:t>Kliknite da biste uredili stil naslova matrice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itchFamily="34" charset="0"/>
              </a:defRPr>
            </a:lvl1pPr>
            <a:lvl2pPr>
              <a:defRPr sz="2000">
                <a:latin typeface="Arial" pitchFamily="34" charset="0"/>
              </a:defRPr>
            </a:lvl2pPr>
            <a:lvl3pPr>
              <a:defRPr sz="1800">
                <a:latin typeface="Arial" pitchFamily="34" charset="0"/>
              </a:defRPr>
            </a:lvl3pPr>
            <a:lvl4pPr>
              <a:defRPr sz="1600">
                <a:latin typeface="Arial" pitchFamily="34" charset="0"/>
              </a:defRPr>
            </a:lvl4pPr>
            <a:lvl5pPr>
              <a:defRPr sz="1600">
                <a:latin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da-DK" dirty="0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itchFamily="34" charset="0"/>
              </a:defRPr>
            </a:lvl1pPr>
            <a:lvl2pPr>
              <a:defRPr sz="2000">
                <a:latin typeface="Arial" pitchFamily="34" charset="0"/>
              </a:defRPr>
            </a:lvl2pPr>
            <a:lvl3pPr>
              <a:defRPr sz="1800">
                <a:latin typeface="Arial" pitchFamily="34" charset="0"/>
              </a:defRPr>
            </a:lvl3pPr>
            <a:lvl4pPr>
              <a:defRPr sz="1600">
                <a:latin typeface="Arial" pitchFamily="34" charset="0"/>
              </a:defRPr>
            </a:lvl4pPr>
            <a:lvl5pPr>
              <a:defRPr sz="1600">
                <a:latin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da-DK" dirty="0"/>
          </a:p>
        </p:txBody>
      </p:sp>
      <p:sp>
        <p:nvSpPr>
          <p:cNvPr id="7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fld id="{35FB43CB-4E6B-4F86-B1F8-D94498806B82}" type="datetime1">
              <a:rPr lang="da-DK"/>
              <a:pPr/>
              <a:t>11-12-2014</a:t>
            </a:fld>
            <a:endParaRPr lang="da-DK"/>
          </a:p>
        </p:txBody>
      </p:sp>
      <p:sp>
        <p:nvSpPr>
          <p:cNvPr id="8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endParaRPr lang="da-DK"/>
          </a:p>
        </p:txBody>
      </p:sp>
      <p:sp>
        <p:nvSpPr>
          <p:cNvPr id="9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fld id="{402C1064-624F-438F-B3C2-F68AAAE9886E}" type="slidenum">
              <a:rPr lang="da-DK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hr-HR" smtClean="0"/>
              <a:t>Kliknite da biste uredili stil naslova matrice</a:t>
            </a:r>
            <a:endParaRPr lang="da-DK" dirty="0"/>
          </a:p>
        </p:txBody>
      </p:sp>
      <p:sp>
        <p:nvSpPr>
          <p:cNvPr id="3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fld id="{EA340420-D61C-4CA3-AACD-2114521248C0}" type="datetime1">
              <a:rPr lang="da-DK"/>
              <a:pPr/>
              <a:t>11-12-2014</a:t>
            </a:fld>
            <a:endParaRPr lang="da-DK"/>
          </a:p>
        </p:txBody>
      </p:sp>
      <p:sp>
        <p:nvSpPr>
          <p:cNvPr id="4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endParaRPr lang="da-DK"/>
          </a:p>
        </p:txBody>
      </p:sp>
      <p:sp>
        <p:nvSpPr>
          <p:cNvPr id="5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fld id="{54EC4C83-BEC2-4F2B-8C40-9E4476A89510}" type="slidenum">
              <a:rPr lang="da-DK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fld id="{B538B740-3A72-441A-8CAD-106BFC05AC0E}" type="datetime1">
              <a:rPr lang="da-DK"/>
              <a:pPr/>
              <a:t>11-12-2014</a:t>
            </a:fld>
            <a:endParaRPr lang="da-DK"/>
          </a:p>
        </p:txBody>
      </p:sp>
      <p:sp>
        <p:nvSpPr>
          <p:cNvPr id="3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endParaRPr lang="da-DK"/>
          </a:p>
        </p:txBody>
      </p:sp>
      <p:sp>
        <p:nvSpPr>
          <p:cNvPr id="4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fld id="{CA25ED50-1F21-4C09-9CE7-75E6E0CE7EBF}" type="slidenum">
              <a:rPr lang="da-DK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7CF4F-DB2F-4ED5-8C8E-511342F7C7B2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 pitchFamily="34" charset="0"/>
              </a:defRPr>
            </a:lvl1pPr>
          </a:lstStyle>
          <a:p>
            <a:r>
              <a:rPr lang="hr-HR" smtClean="0"/>
              <a:t>Kliknite da biste uredili stil naslova matrice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Arial" pitchFamily="34" charset="0"/>
              </a:defRPr>
            </a:lvl1pPr>
            <a:lvl2pPr>
              <a:defRPr sz="2800">
                <a:latin typeface="Arial" pitchFamily="34" charset="0"/>
              </a:defRPr>
            </a:lvl2pPr>
            <a:lvl3pPr>
              <a:defRPr sz="2400">
                <a:latin typeface="Arial" pitchFamily="34" charset="0"/>
              </a:defRPr>
            </a:lvl3pPr>
            <a:lvl4pPr>
              <a:defRPr sz="2000">
                <a:latin typeface="Arial" pitchFamily="34" charset="0"/>
              </a:defRPr>
            </a:lvl4pPr>
            <a:lvl5pPr>
              <a:defRPr sz="2000">
                <a:latin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da-DK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fld id="{90B6FB12-D50B-46BF-B9BC-F6D9139D2B63}" type="datetime1">
              <a:rPr lang="da-DK"/>
              <a:pPr/>
              <a:t>11-12-2014</a:t>
            </a:fld>
            <a:endParaRPr lang="da-DK"/>
          </a:p>
        </p:txBody>
      </p:sp>
      <p:sp>
        <p:nvSpPr>
          <p:cNvPr id="6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endParaRPr lang="da-DK"/>
          </a:p>
        </p:txBody>
      </p:sp>
      <p:sp>
        <p:nvSpPr>
          <p:cNvPr id="7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fld id="{B2E16D6C-496F-4BD7-95F3-F8030B672143}" type="slidenum">
              <a:rPr lang="da-DK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 pitchFamily="34" charset="0"/>
              </a:defRPr>
            </a:lvl1pPr>
          </a:lstStyle>
          <a:p>
            <a:r>
              <a:rPr lang="hr-HR" smtClean="0"/>
              <a:t>Kliknite da biste uredili stil naslova matrice</a:t>
            </a:r>
            <a:endParaRPr lang="da-DK" dirty="0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>
                <a:latin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r-HR" noProof="0" smtClean="0"/>
              <a:t>Pritisnite ikonu za dodavanje slike</a:t>
            </a:r>
            <a:endParaRPr lang="da-DK" noProof="0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fld id="{1E153AF2-3876-4CE2-98E7-DBA6A25E6CAD}" type="datetime1">
              <a:rPr lang="da-DK"/>
              <a:pPr/>
              <a:t>11-12-2014</a:t>
            </a:fld>
            <a:endParaRPr lang="da-DK"/>
          </a:p>
        </p:txBody>
      </p:sp>
      <p:sp>
        <p:nvSpPr>
          <p:cNvPr id="6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endParaRPr lang="da-DK"/>
          </a:p>
        </p:txBody>
      </p:sp>
      <p:sp>
        <p:nvSpPr>
          <p:cNvPr id="7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fld id="{7CD8FF57-8502-429E-8D70-3EAF586E0B87}" type="slidenum">
              <a:rPr lang="da-DK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hr-HR" smtClean="0"/>
              <a:t>Kliknite da biste uredili stil naslova matrice</a:t>
            </a:r>
            <a:endParaRPr lang="da-DK" dirty="0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fld id="{B51495C2-1BB1-490E-8529-956E15FDE865}" type="datetime1">
              <a:rPr lang="da-DK"/>
              <a:pPr/>
              <a:t>11-12-2014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fld id="{37ECD6B2-A7B3-4CC0-B248-0AD1D0E7F15A}" type="slidenum">
              <a:rPr lang="da-DK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hr-HR" smtClean="0"/>
              <a:t>Kliknite da biste uredili stil naslova matrice</a:t>
            </a:r>
            <a:endParaRPr lang="da-DK" dirty="0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fld id="{0029DD50-D71F-4B4A-B088-EB7D1C424352}" type="datetime1">
              <a:rPr lang="da-DK"/>
              <a:pPr/>
              <a:t>11-12-2014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solidFill>
                  <a:srgbClr val="FFFFFF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fld id="{A18FEB99-F4B8-4742-AF7E-8B7D14FAF960}" type="slidenum">
              <a:rPr lang="da-DK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85F5A-26AB-43D6-82FE-944FB780A294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C90F6-65E1-4066-A244-017099C388BB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2FDA6-2818-44FE-8D2D-0500DC944AD4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86905-D8E2-4FCF-8F1E-37C2DDFD580A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6E324-0E9B-4705-AE2B-F9F0AB830C21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86B8A-E3A5-44E0-B9E2-EBC117B47AF6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C0197-4CC5-4C0A-B547-5238C02C86FF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C608833B-B6BE-48EA-8F40-1253AAFAFF98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  <p:sldLayoutId id="2147483885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chemeClr val="bg1"/>
            </a:gs>
            <a:gs pos="34000">
              <a:schemeClr val="bg2">
                <a:alpha val="49000"/>
              </a:schemeClr>
            </a:gs>
            <a:gs pos="68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884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 Narrow"/>
          <a:ea typeface="ＭＳ Ｐゴシック" pitchFamily="-97" charset="-128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  <a:ea typeface="ＭＳ Ｐゴシック" pitchFamily="-97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  <a:ea typeface="ＭＳ Ｐゴシック" pitchFamily="-97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  <a:ea typeface="ＭＳ Ｐゴシック" pitchFamily="-97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  <a:ea typeface="ＭＳ Ｐゴシック" pitchFamily="-97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 Narrow"/>
          <a:ea typeface="ＭＳ Ｐゴシック" pitchFamily="-97" charset="-128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 Narrow"/>
          <a:ea typeface="ＭＳ Ｐゴシック" pitchFamily="-97" charset="-128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 Narrow"/>
          <a:ea typeface="ＭＳ Ｐゴシック" pitchFamily="-97" charset="-128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 Narrow"/>
          <a:ea typeface="ＭＳ Ｐゴシック" pitchFamily="-97" charset="-128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 Narrow"/>
          <a:ea typeface="ＭＳ Ｐゴシック" pitchFamily="-97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20.jpeg"/><Relationship Id="rId5" Type="http://schemas.openxmlformats.org/officeDocument/2006/relationships/image" Target="../media/image6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6.pn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6.png"/><Relationship Id="rId5" Type="http://schemas.openxmlformats.org/officeDocument/2006/relationships/image" Target="../media/image24.jpeg"/><Relationship Id="rId10" Type="http://schemas.openxmlformats.org/officeDocument/2006/relationships/image" Target="../media/image29.emf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10" Type="http://schemas.openxmlformats.org/officeDocument/2006/relationships/image" Target="../media/image37.pn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w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Goranka\Downloads\zvuk.mp3" TargetMode="External"/><Relationship Id="rId4" Type="http://schemas.openxmlformats.org/officeDocument/2006/relationships/image" Target="../media/image7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6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3.jpe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GrbPrelogCMYK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304800"/>
            <a:ext cx="63246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563938" y="6237288"/>
            <a:ext cx="2454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hr-HR" u="sng">
                <a:solidFill>
                  <a:schemeClr val="accent2"/>
                </a:solidFill>
              </a:rPr>
              <a:t>www.psvprelog.hr</a:t>
            </a:r>
            <a:endParaRPr lang="en-US" u="sng">
              <a:solidFill>
                <a:schemeClr val="accent2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6143644"/>
            <a:ext cx="9144000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r-HR" sz="2800" dirty="0" err="1">
                <a:solidFill>
                  <a:srgbClr val="003300"/>
                </a:solidFill>
                <a:latin typeface="Tempus Sans ITC" pitchFamily="82" charset="0"/>
              </a:rPr>
              <a:t>... a u dvorištu imamo i </a:t>
            </a:r>
            <a:r>
              <a:rPr lang="en-US" sz="2800" dirty="0" err="1">
                <a:solidFill>
                  <a:srgbClr val="003300"/>
                </a:solidFill>
                <a:latin typeface="Tempus Sans ITC" pitchFamily="82" charset="0"/>
              </a:rPr>
              <a:t>školsk</a:t>
            </a:r>
            <a:r>
              <a:rPr lang="hr-HR" sz="2800" dirty="0" err="1">
                <a:solidFill>
                  <a:srgbClr val="003300"/>
                </a:solidFill>
                <a:latin typeface="Tempus Sans ITC" pitchFamily="82" charset="0"/>
              </a:rPr>
              <a:t>e</a:t>
            </a:r>
            <a:r>
              <a:rPr lang="en-US" sz="2800" dirty="0" err="1">
                <a:solidFill>
                  <a:srgbClr val="003300"/>
                </a:solidFill>
                <a:latin typeface="Tempus Sans ITC" pitchFamily="82" charset="0"/>
              </a:rPr>
              <a:t> </a:t>
            </a:r>
            <a:r>
              <a:rPr lang="hr-HR" sz="2800" dirty="0" err="1">
                <a:solidFill>
                  <a:srgbClr val="003300"/>
                </a:solidFill>
                <a:latin typeface="Tempus Sans ITC" pitchFamily="82" charset="0"/>
              </a:rPr>
              <a:t>ljubimce…</a:t>
            </a:r>
          </a:p>
        </p:txBody>
      </p:sp>
      <p:pic>
        <p:nvPicPr>
          <p:cNvPr id="2355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27238" y="404813"/>
            <a:ext cx="6726237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2" descr="GrbPrelogCMY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071563" cy="10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8" descr="https://fbcdn-sphotos-c-a.akamaihd.net/hphotos-ak-xpa1/t31.0-8/1063903_720818187998105_72492606742659175_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088" y="3213100"/>
            <a:ext cx="3024187" cy="276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2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5857892"/>
            <a:ext cx="9144000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003300"/>
                </a:solidFill>
                <a:latin typeface="Tempus Sans ITC" pitchFamily="82" charset="0"/>
              </a:rPr>
              <a:t>…</a:t>
            </a:r>
            <a:r>
              <a:rPr lang="hr-HR" sz="2800" dirty="0">
                <a:solidFill>
                  <a:srgbClr val="003300"/>
                </a:solidFill>
                <a:latin typeface="Tempus Sans ITC" pitchFamily="82" charset="0"/>
              </a:rPr>
              <a:t>u</a:t>
            </a:r>
            <a:r>
              <a:rPr lang="en-US" sz="2800" dirty="0">
                <a:solidFill>
                  <a:srgbClr val="003300"/>
                </a:solidFill>
                <a:latin typeface="Tempus Sans ITC" pitchFamily="82" charset="0"/>
              </a:rPr>
              <a:t> </a:t>
            </a:r>
            <a:r>
              <a:rPr lang="en-US" sz="2800" dirty="0" err="1">
                <a:solidFill>
                  <a:srgbClr val="003300"/>
                </a:solidFill>
                <a:latin typeface="Tempus Sans ITC" pitchFamily="82" charset="0"/>
              </a:rPr>
              <a:t>botaničk</a:t>
            </a:r>
            <a:r>
              <a:rPr lang="hr-HR" sz="2800" dirty="0">
                <a:solidFill>
                  <a:srgbClr val="003300"/>
                </a:solidFill>
                <a:latin typeface="Tempus Sans ITC" pitchFamily="82" charset="0"/>
              </a:rPr>
              <a:t>o</a:t>
            </a:r>
            <a:r>
              <a:rPr lang="en-US" sz="2800" dirty="0">
                <a:solidFill>
                  <a:srgbClr val="003300"/>
                </a:solidFill>
                <a:latin typeface="Tempus Sans ITC" pitchFamily="82" charset="0"/>
              </a:rPr>
              <a:t>m </a:t>
            </a:r>
            <a:r>
              <a:rPr lang="en-US" sz="2800" dirty="0" err="1">
                <a:solidFill>
                  <a:srgbClr val="003300"/>
                </a:solidFill>
                <a:latin typeface="Tempus Sans ITC" pitchFamily="82" charset="0"/>
              </a:rPr>
              <a:t>vrt</a:t>
            </a:r>
            <a:r>
              <a:rPr lang="hr-HR" sz="2800" dirty="0">
                <a:solidFill>
                  <a:srgbClr val="003300"/>
                </a:solidFill>
                <a:latin typeface="Tempus Sans ITC" pitchFamily="82" charset="0"/>
              </a:rPr>
              <a:t>u</a:t>
            </a:r>
            <a:r>
              <a:rPr lang="en-US" sz="2800" dirty="0">
                <a:solidFill>
                  <a:srgbClr val="003300"/>
                </a:solidFill>
                <a:latin typeface="Tempus Sans ITC" pitchFamily="82" charset="0"/>
              </a:rPr>
              <a:t>.</a:t>
            </a:r>
            <a:endParaRPr lang="hr-HR" sz="2800" dirty="0">
              <a:solidFill>
                <a:srgbClr val="003300"/>
              </a:solidFill>
              <a:latin typeface="Tempus Sans ITC" pitchFamily="82" charset="0"/>
            </a:endParaRPr>
          </a:p>
        </p:txBody>
      </p:sp>
      <p:pic>
        <p:nvPicPr>
          <p:cNvPr id="24581" name="Picture 8" descr="Botanički vr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313" y="785813"/>
            <a:ext cx="6985000" cy="465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2" descr="GrbPrelogCMY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071563" cy="10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7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28670"/>
            <a:ext cx="9144000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latin typeface="Tempus Sans ITC" pitchFamily="82" charset="0"/>
                <a:cs typeface="+mn-cs"/>
              </a:rPr>
              <a:t>O</a:t>
            </a:r>
            <a:r>
              <a:rPr lang="hr-HR" dirty="0" err="1">
                <a:latin typeface="Tempus Sans ITC" pitchFamily="82" charset="0"/>
                <a:cs typeface="+mn-cs"/>
              </a:rPr>
              <a:t>rganizatori</a:t>
            </a:r>
            <a:r>
              <a:rPr lang="hr-HR" dirty="0">
                <a:latin typeface="Tempus Sans ITC" pitchFamily="82" charset="0"/>
                <a:cs typeface="+mn-cs"/>
              </a:rPr>
              <a:t> smo i suorganizatori</a:t>
            </a:r>
            <a:r>
              <a:rPr lang="hr-HR" dirty="0">
                <a:latin typeface="Arial" charset="0"/>
                <a:cs typeface="+mn-cs"/>
              </a:rPr>
              <a:t> </a:t>
            </a:r>
            <a:r>
              <a:rPr lang="hr-HR" dirty="0">
                <a:latin typeface="Tempus Sans ITC" pitchFamily="82" charset="0"/>
                <a:cs typeface="+mn-cs"/>
              </a:rPr>
              <a:t>te natjecatelji (i pobjednici) brojnih </a:t>
            </a:r>
            <a:r>
              <a:rPr lang="en-US" dirty="0" err="1">
                <a:latin typeface="Tempus Sans ITC" pitchFamily="82" charset="0"/>
                <a:cs typeface="+mn-cs"/>
              </a:rPr>
              <a:t>smotr</a:t>
            </a:r>
            <a:r>
              <a:rPr lang="hr-HR" dirty="0">
                <a:latin typeface="Tempus Sans ITC" pitchFamily="82" charset="0"/>
                <a:cs typeface="+mn-cs"/>
              </a:rPr>
              <a:t>a</a:t>
            </a:r>
            <a:r>
              <a:rPr lang="en-US" dirty="0">
                <a:latin typeface="Tempus Sans ITC" pitchFamily="82" charset="0"/>
                <a:cs typeface="+mn-cs"/>
              </a:rPr>
              <a:t>, </a:t>
            </a:r>
            <a:r>
              <a:rPr lang="en-US" dirty="0" err="1">
                <a:latin typeface="Tempus Sans ITC" pitchFamily="82" charset="0"/>
                <a:cs typeface="+mn-cs"/>
              </a:rPr>
              <a:t>natjecanja</a:t>
            </a:r>
            <a:r>
              <a:rPr lang="en-US" dirty="0">
                <a:latin typeface="Tempus Sans ITC" pitchFamily="82" charset="0"/>
                <a:cs typeface="+mn-cs"/>
              </a:rPr>
              <a:t>  </a:t>
            </a:r>
            <a:r>
              <a:rPr lang="hr-HR" dirty="0">
                <a:latin typeface="Tempus Sans ITC" pitchFamily="82" charset="0"/>
                <a:cs typeface="+mn-cs"/>
              </a:rPr>
              <a:t>i sportskih na</a:t>
            </a:r>
            <a:r>
              <a:rPr lang="en-US" dirty="0" err="1">
                <a:latin typeface="Tempus Sans ITC" pitchFamily="82" charset="0"/>
                <a:cs typeface="+mn-cs"/>
              </a:rPr>
              <a:t>dmetanja</a:t>
            </a:r>
            <a:r>
              <a:rPr lang="hr-HR" dirty="0">
                <a:latin typeface="Tempus Sans ITC" pitchFamily="82" charset="0"/>
                <a:cs typeface="+mn-cs"/>
              </a:rPr>
              <a:t>…</a:t>
            </a:r>
          </a:p>
        </p:txBody>
      </p:sp>
      <p:pic>
        <p:nvPicPr>
          <p:cNvPr id="25605" name="Picture 4" descr="D:\škola\prezentacija\gp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646966">
            <a:off x="374650" y="2890838"/>
            <a:ext cx="3214688" cy="241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1857375"/>
            <a:ext cx="178593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11" descr="D:\škola\slike\Picture1 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75" y="1785938"/>
            <a:ext cx="1858963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2" descr="D:\škola\akreditacij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965385">
            <a:off x="3529013" y="2274888"/>
            <a:ext cx="3325812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5" descr="D:\škola\prezentacija\Nasa Natjecateljica 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424385">
            <a:off x="3652838" y="3859213"/>
            <a:ext cx="2514600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 rot="1061227">
            <a:off x="5628104" y="5756729"/>
            <a:ext cx="1785950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hr-HR" sz="1800" dirty="0">
                <a:latin typeface="Tempus Sans ITC" pitchFamily="82" charset="0"/>
                <a:cs typeface="Arial" pitchFamily="34" charset="0"/>
              </a:rPr>
              <a:t>COSMETIC NEWS</a:t>
            </a:r>
          </a:p>
        </p:txBody>
      </p:sp>
      <p:pic>
        <p:nvPicPr>
          <p:cNvPr id="25613" name="Picture 4" descr="D:\škola\prezentacija\Lidrano Kerempuh 2 20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185087">
            <a:off x="185738" y="4432300"/>
            <a:ext cx="1576387" cy="210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4" name="Picture 9" descr="http://www.tesla.hr/dojdiosmas/images/dojdi05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43063" y="4357688"/>
            <a:ext cx="1814512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5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7188" y="1500188"/>
            <a:ext cx="557212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6" name="Picture 2" descr="GrbPrelogCMYK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1071563" cy="10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5" descr="http://images.profil.hr/get_slika_varijacija.php?slika_id=1005037&amp;var_suff=w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13" y="2000250"/>
            <a:ext cx="19050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 descr="vijece_velik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20856">
            <a:off x="539750" y="765175"/>
            <a:ext cx="516255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0" y="4279900"/>
            <a:ext cx="714375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>
                <a:latin typeface="Tempus Sans ITC" pitchFamily="82" charset="0"/>
              </a:rPr>
              <a:t>Naši su nastavnici: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b="1">
                <a:latin typeface="Tempus Sans ITC" pitchFamily="82" charset="0"/>
              </a:rPr>
              <a:t>m</a:t>
            </a:r>
            <a:r>
              <a:rPr lang="hr-HR" b="1">
                <a:latin typeface="Tempus Sans ITC" pitchFamily="82" charset="0"/>
              </a:rPr>
              <a:t>entor</a:t>
            </a:r>
            <a:r>
              <a:rPr lang="en-US" b="1">
                <a:latin typeface="Tempus Sans ITC" pitchFamily="82" charset="0"/>
              </a:rPr>
              <a:t>i studentima</a:t>
            </a:r>
            <a:r>
              <a:rPr lang="hr-HR" b="1">
                <a:latin typeface="Tempus Sans ITC" pitchFamily="82" charset="0"/>
              </a:rPr>
              <a:t>,</a:t>
            </a:r>
            <a:r>
              <a:rPr lang="en-US" b="1">
                <a:latin typeface="Tempus Sans ITC" pitchFamily="82" charset="0"/>
              </a:rPr>
              <a:t> budućim nastavnicima…</a:t>
            </a:r>
            <a:r>
              <a:rPr lang="hr-HR" b="1">
                <a:latin typeface="Tempus Sans ITC" pitchFamily="82" charset="0"/>
              </a:rPr>
              <a:t> 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hr-HR" b="1">
                <a:latin typeface="Tempus Sans ITC" pitchFamily="82" charset="0"/>
              </a:rPr>
              <a:t> mentori pripravnicima na stručnim ispitima…</a:t>
            </a:r>
          </a:p>
          <a:p>
            <a:pPr>
              <a:spcBef>
                <a:spcPct val="50000"/>
              </a:spcBef>
            </a:pPr>
            <a:r>
              <a:rPr lang="hr-HR" b="1">
                <a:latin typeface="Tempus Sans ITC" pitchFamily="82" charset="0"/>
              </a:rPr>
              <a:t>- autori </a:t>
            </a:r>
            <a:r>
              <a:rPr lang="en-US" b="1">
                <a:latin typeface="Tempus Sans ITC" pitchFamily="82" charset="0"/>
              </a:rPr>
              <a:t>i recenzenti </a:t>
            </a:r>
            <a:r>
              <a:rPr lang="hr-HR" b="1">
                <a:latin typeface="Tempus Sans ITC" pitchFamily="82" charset="0"/>
              </a:rPr>
              <a:t>udžbenika</a:t>
            </a:r>
            <a:r>
              <a:rPr lang="en-US" b="1">
                <a:latin typeface="Tempus Sans ITC" pitchFamily="82" charset="0"/>
              </a:rPr>
              <a:t>…</a:t>
            </a:r>
            <a:r>
              <a:rPr lang="hr-HR" b="1">
                <a:latin typeface="Tempus Sans ITC" pitchFamily="82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hr-HR" b="1">
                <a:latin typeface="Tempus Sans ITC" pitchFamily="82" charset="0"/>
              </a:rPr>
              <a:t>- članovi </a:t>
            </a:r>
            <a:r>
              <a:rPr lang="en-US" b="1">
                <a:latin typeface="Tempus Sans ITC" pitchFamily="82" charset="0"/>
              </a:rPr>
              <a:t>stručnih skupina z</a:t>
            </a:r>
            <a:r>
              <a:rPr lang="hr-HR" b="1">
                <a:latin typeface="Tempus Sans ITC" pitchFamily="82" charset="0"/>
              </a:rPr>
              <a:t>a državnu maturu</a:t>
            </a:r>
            <a:r>
              <a:rPr lang="en-US" b="1">
                <a:latin typeface="Tempus Sans ITC" pitchFamily="82" charset="0"/>
              </a:rPr>
              <a:t>…</a:t>
            </a:r>
            <a:endParaRPr lang="hr-HR" b="1">
              <a:latin typeface="Tempus Sans ITC" pitchFamily="82" charset="0"/>
            </a:endParaRPr>
          </a:p>
        </p:txBody>
      </p:sp>
      <p:pic>
        <p:nvPicPr>
          <p:cNvPr id="2662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95188">
            <a:off x="5656263" y="304800"/>
            <a:ext cx="167005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404268">
            <a:off x="7464425" y="434975"/>
            <a:ext cx="1447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Slika 8" descr="sonja.t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63" y="2000250"/>
            <a:ext cx="1697037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2" descr="GrbPrelogCMYK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071563" cy="10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57938" y="1571625"/>
            <a:ext cx="138112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1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psvprelog.hr/news/Italij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88"/>
            <a:ext cx="9144000" cy="608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4" descr="GrbPrelogCMY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0012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6396335"/>
            <a:ext cx="9144000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hr-HR" dirty="0">
                <a:latin typeface="Tempus Sans ITC" pitchFamily="82" charset="0"/>
                <a:cs typeface="+mn-cs"/>
              </a:rPr>
              <a:t>…ali i volimo putovati za svoj gušt </a:t>
            </a:r>
            <a:r>
              <a:rPr lang="hr-HR" dirty="0">
                <a:latin typeface="Tempus Sans ITC" pitchFamily="82" charset="0"/>
                <a:cs typeface="+mn-cs"/>
                <a:sym typeface="Wingdings" pitchFamily="2" charset="2"/>
              </a:rPr>
              <a:t>!</a:t>
            </a:r>
            <a:endParaRPr lang="hr-HR" dirty="0">
              <a:latin typeface="Tempus Sans ITC" pitchFamily="82" charset="0"/>
              <a:cs typeface="+mn-cs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3"/>
          <p:cNvSpPr txBox="1">
            <a:spLocks noChangeArrowheads="1"/>
          </p:cNvSpPr>
          <p:nvPr/>
        </p:nvSpPr>
        <p:spPr bwMode="auto">
          <a:xfrm>
            <a:off x="785813" y="428625"/>
            <a:ext cx="750093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3200">
                <a:latin typeface="Tempus Sans ITC" pitchFamily="82" charset="0"/>
              </a:rPr>
              <a:t>  A s obzirom na to da se nalazimo u Ulici grada Vukovara, osobito volimo Vukovar…</a:t>
            </a:r>
          </a:p>
        </p:txBody>
      </p:sp>
      <p:pic>
        <p:nvPicPr>
          <p:cNvPr id="28675" name="Picture 4" descr="GrbPrelogCMY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214313"/>
            <a:ext cx="928688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5" descr="DSC0976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05256">
            <a:off x="5065713" y="1789113"/>
            <a:ext cx="382587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7" descr="D:\škola\slike 1n\DSC018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821200">
            <a:off x="557213" y="2035175"/>
            <a:ext cx="3643312" cy="273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8" descr="http://www.psvprelog.hr/news/vukovar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0" y="4000500"/>
            <a:ext cx="3984625" cy="265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3"/>
          <p:cNvSpPr txBox="1">
            <a:spLocks noChangeArrowheads="1"/>
          </p:cNvSpPr>
          <p:nvPr/>
        </p:nvSpPr>
        <p:spPr bwMode="auto">
          <a:xfrm>
            <a:off x="1285875" y="142875"/>
            <a:ext cx="44291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r-HR" sz="2800">
                <a:latin typeface="Tempus Sans ITC" pitchFamily="82" charset="0"/>
              </a:rPr>
              <a:t>Kada nismo na nastavi, onda…</a:t>
            </a:r>
          </a:p>
        </p:txBody>
      </p:sp>
      <p:pic>
        <p:nvPicPr>
          <p:cNvPr id="29699" name="Picture 2" descr="Picture 0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430358">
            <a:off x="401638" y="1328738"/>
            <a:ext cx="3263900" cy="244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 rot="178751">
            <a:off x="724273" y="1079471"/>
            <a:ext cx="3065998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hr-HR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...pjevamo</a:t>
            </a:r>
            <a:r>
              <a:rPr lang="hr-HR" dirty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u </a:t>
            </a:r>
            <a:r>
              <a:rPr lang="hr-HR" dirty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zbor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u</a:t>
            </a:r>
            <a:r>
              <a:rPr lang="hr-HR" dirty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…</a:t>
            </a:r>
          </a:p>
        </p:txBody>
      </p:sp>
      <p:pic>
        <p:nvPicPr>
          <p:cNvPr id="29703" name="Picture 21" descr="DSCF669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35858">
            <a:off x="4059238" y="533400"/>
            <a:ext cx="4281487" cy="27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 rot="514556">
            <a:off x="5871318" y="859372"/>
            <a:ext cx="2933088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hr-HR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..</a:t>
            </a:r>
            <a:r>
              <a:rPr lang="hr-HR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.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svira</a:t>
            </a:r>
            <a:r>
              <a:rPr lang="hr-HR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mo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 …</a:t>
            </a:r>
            <a:endParaRPr lang="hr-HR" sz="2000" dirty="0">
              <a:solidFill>
                <a:schemeClr val="tx1">
                  <a:lumMod val="95000"/>
                  <a:lumOff val="5000"/>
                </a:schemeClr>
              </a:solidFill>
              <a:latin typeface="Tempus Sans ITC" pitchFamily="82" charset="0"/>
              <a:cs typeface="+mn-cs"/>
            </a:endParaRPr>
          </a:p>
        </p:txBody>
      </p:sp>
      <p:pic>
        <p:nvPicPr>
          <p:cNvPr id="29707" name="Picture 5" descr="D:\škola\prezentacija\0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77666">
            <a:off x="771525" y="4033838"/>
            <a:ext cx="335597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 rot="514556">
            <a:off x="19814" y="5978270"/>
            <a:ext cx="1792208" cy="707886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hr-HR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..</a:t>
            </a:r>
            <a:r>
              <a:rPr lang="hr-HR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.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glumi</a:t>
            </a:r>
            <a:r>
              <a:rPr lang="hr-HR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mo</a:t>
            </a:r>
            <a:r>
              <a:rPr lang="hr-HR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 i glumatamo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…</a:t>
            </a:r>
            <a:endParaRPr lang="hr-HR" sz="2000" dirty="0">
              <a:solidFill>
                <a:schemeClr val="tx1">
                  <a:lumMod val="95000"/>
                  <a:lumOff val="5000"/>
                </a:schemeClr>
              </a:solidFill>
              <a:latin typeface="Tempus Sans ITC" pitchFamily="82" charset="0"/>
              <a:cs typeface="+mn-cs"/>
            </a:endParaRPr>
          </a:p>
        </p:txBody>
      </p:sp>
      <p:pic>
        <p:nvPicPr>
          <p:cNvPr id="29711" name="Picture 2" descr="4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147066">
            <a:off x="4583113" y="3806825"/>
            <a:ext cx="3432175" cy="257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 rot="514556">
            <a:off x="4799749" y="6087548"/>
            <a:ext cx="2933088" cy="707886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hr-HR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..</a:t>
            </a:r>
            <a:r>
              <a:rPr lang="hr-HR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.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pi</a:t>
            </a:r>
            <a:r>
              <a:rPr lang="hr-HR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šemo</a:t>
            </a:r>
            <a:r>
              <a:rPr lang="hr-HR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 za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 </a:t>
            </a:r>
            <a:r>
              <a:rPr lang="hr-HR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školski časopis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…</a:t>
            </a:r>
            <a:endParaRPr lang="hr-HR" sz="2000" dirty="0">
              <a:solidFill>
                <a:schemeClr val="tx1">
                  <a:lumMod val="95000"/>
                  <a:lumOff val="5000"/>
                </a:schemeClr>
              </a:solidFill>
              <a:latin typeface="Tempus Sans ITC" pitchFamily="82" charset="0"/>
              <a:cs typeface="+mn-cs"/>
            </a:endParaRPr>
          </a:p>
        </p:txBody>
      </p:sp>
      <p:pic>
        <p:nvPicPr>
          <p:cNvPr id="29715" name="Picture 4" descr="GrbPrelogCMYK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0012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DSCF68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75" y="571500"/>
            <a:ext cx="2801938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19" descr="D:\škola\prezentacija\15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276781">
            <a:off x="92075" y="1277938"/>
            <a:ext cx="3435350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14348" y="1000108"/>
            <a:ext cx="2000264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hr-HR" dirty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NOGOMET</a:t>
            </a:r>
          </a:p>
        </p:txBody>
      </p:sp>
      <p:pic>
        <p:nvPicPr>
          <p:cNvPr id="30727" name="Picture 20" descr="D:\škola\prezentacija\košarka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70447">
            <a:off x="6086475" y="1892300"/>
            <a:ext cx="2805113" cy="228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643570" y="3929066"/>
            <a:ext cx="2143140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hr-HR" dirty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KOŠARKA</a:t>
            </a:r>
          </a:p>
        </p:txBody>
      </p:sp>
      <p:pic>
        <p:nvPicPr>
          <p:cNvPr id="30731" name="Picture 21" descr="D:\škola\prezentacija\kopark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201007">
            <a:off x="6072188" y="4300538"/>
            <a:ext cx="300831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2" name="Picture 22" descr="D:\škola\prezentacija\nogomet_200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337700">
            <a:off x="339725" y="3937000"/>
            <a:ext cx="3663950" cy="274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3" name="Picture 7" descr="DSCF680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785758">
            <a:off x="3595688" y="2740025"/>
            <a:ext cx="2317750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4" name="Picture 17" descr="http://img.xcitefun.net/users/2009/09/114872,xcitefun-1903badminton2-narrowweb-300x380-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00563" y="4714875"/>
            <a:ext cx="1071562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5" name="Picture 4" descr="GrbPrelogCMYK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100012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352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" descr="DSCF26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56578">
            <a:off x="228600" y="677863"/>
            <a:ext cx="4237038" cy="317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2" descr="DSCF26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88" y="785813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2" descr="DSCF26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95169">
            <a:off x="3713163" y="3398838"/>
            <a:ext cx="4445000" cy="347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 rot="20507632">
            <a:off x="223622" y="4011431"/>
            <a:ext cx="5694105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hr-HR" dirty="0">
                <a:solidFill>
                  <a:srgbClr val="0D0D0D"/>
                </a:solidFill>
                <a:latin typeface="Tempus Sans ITC" pitchFamily="82" charset="0"/>
                <a:cs typeface="+mn-cs"/>
              </a:rPr>
              <a:t>“</a:t>
            </a:r>
            <a:r>
              <a:rPr lang="hr-HR" dirty="0" err="1">
                <a:solidFill>
                  <a:srgbClr val="0D0D0D"/>
                </a:solidFill>
                <a:latin typeface="Tempus Sans ITC" pitchFamily="82" charset="0"/>
                <a:cs typeface="+mn-cs"/>
              </a:rPr>
              <a:t>Norimo</a:t>
            </a:r>
            <a:r>
              <a:rPr lang="hr-HR" dirty="0">
                <a:solidFill>
                  <a:srgbClr val="0D0D0D"/>
                </a:solidFill>
                <a:latin typeface="Tempus Sans ITC" pitchFamily="82" charset="0"/>
                <a:cs typeface="+mn-cs"/>
              </a:rPr>
              <a:t>” nadasve pristojno…</a:t>
            </a:r>
          </a:p>
        </p:txBody>
      </p:sp>
      <p:pic>
        <p:nvPicPr>
          <p:cNvPr id="31752" name="Picture 4" descr="GrbPrelogCMYK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00012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IMG_02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78149">
            <a:off x="4570413" y="3186113"/>
            <a:ext cx="4500562" cy="337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2" descr="IMG_023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299471">
            <a:off x="147638" y="835025"/>
            <a:ext cx="4789487" cy="359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 rot="366790">
            <a:off x="3514281" y="586478"/>
            <a:ext cx="3774465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hr-HR" dirty="0">
                <a:solidFill>
                  <a:schemeClr val="tx1">
                    <a:lumMod val="95000"/>
                    <a:lumOff val="5000"/>
                  </a:schemeClr>
                </a:solidFill>
                <a:latin typeface="Tempus Sans ITC" pitchFamily="82" charset="0"/>
                <a:cs typeface="+mn-cs"/>
              </a:rPr>
              <a:t>A na kraju i – MATURIRAMO!</a:t>
            </a:r>
          </a:p>
        </p:txBody>
      </p:sp>
      <p:pic>
        <p:nvPicPr>
          <p:cNvPr id="32775" name="Picture 4" descr="GrbPrelogCMY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00012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4572000" y="3213100"/>
            <a:ext cx="1439863" cy="4318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hr-HR">
                <a:solidFill>
                  <a:srgbClr val="FFFF00"/>
                </a:solidFill>
              </a:rPr>
              <a:t>V. Prelog</a:t>
            </a:r>
          </a:p>
        </p:txBody>
      </p:sp>
      <p:pic>
        <p:nvPicPr>
          <p:cNvPr id="15363" name="Picture 6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0650" y="714375"/>
            <a:ext cx="85725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own Arrow 5"/>
          <p:cNvSpPr/>
          <p:nvPr/>
        </p:nvSpPr>
        <p:spPr>
          <a:xfrm>
            <a:off x="6215074" y="2786058"/>
            <a:ext cx="214314" cy="357190"/>
          </a:xfrm>
          <a:prstGeom prst="downArrow">
            <a:avLst/>
          </a:prstGeom>
          <a:solidFill>
            <a:srgbClr val="FF0000"/>
          </a:solidFill>
          <a:scene3d>
            <a:camera prst="orthographicFront">
              <a:rot lat="9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14282" y="142852"/>
            <a:ext cx="2286016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hr-HR" sz="1800">
                <a:latin typeface="Arial" charset="0"/>
                <a:cs typeface="+mn-cs"/>
              </a:rPr>
              <a:t>N</a:t>
            </a:r>
            <a:r>
              <a:rPr lang="hr-HR" sz="1800">
                <a:latin typeface="Tempus Sans ITC" pitchFamily="82" charset="0"/>
                <a:cs typeface="+mn-cs"/>
              </a:rPr>
              <a:t>ekad Kemijska</a:t>
            </a:r>
            <a:r>
              <a:rPr lang="en-US" sz="1800">
                <a:latin typeface="Tempus Sans ITC" pitchFamily="82" charset="0"/>
                <a:cs typeface="+mn-cs"/>
              </a:rPr>
              <a:t>….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43142" y="142852"/>
            <a:ext cx="6072262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hr-HR" sz="1800" dirty="0">
                <a:latin typeface="Arial" charset="0"/>
                <a:cs typeface="+mn-cs"/>
              </a:rPr>
              <a:t>...</a:t>
            </a:r>
            <a:r>
              <a:rPr lang="en-US" sz="1800" dirty="0">
                <a:latin typeface="Tempus Sans ITC" pitchFamily="82" charset="0"/>
                <a:cs typeface="+mn-cs"/>
              </a:rPr>
              <a:t> </a:t>
            </a:r>
            <a:r>
              <a:rPr lang="hr-HR" sz="1600" dirty="0">
                <a:latin typeface="Tempus Sans ITC" pitchFamily="82" charset="0"/>
                <a:cs typeface="+mn-cs"/>
              </a:rPr>
              <a:t>danas PRIRODOSLOVNA ŠKOLA VLADIMIRA PRELOGA</a:t>
            </a:r>
            <a:r>
              <a:rPr lang="en-US" sz="1600" dirty="0">
                <a:latin typeface="Tempus Sans ITC" pitchFamily="82" charset="0"/>
                <a:cs typeface="+mn-cs"/>
              </a:rPr>
              <a:t>.</a:t>
            </a:r>
            <a:endParaRPr lang="hr-HR" sz="1600" dirty="0">
              <a:latin typeface="Tempus Sans ITC" pitchFamily="82" charset="0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 rot="20783795">
            <a:off x="-238125" y="5948363"/>
            <a:ext cx="1438275" cy="571500"/>
          </a:xfrm>
          <a:custGeom>
            <a:avLst/>
            <a:gdLst>
              <a:gd name="connsiteX0" fmla="*/ 0 w 1143008"/>
              <a:gd name="connsiteY0" fmla="*/ 0 h 571504"/>
              <a:gd name="connsiteX1" fmla="*/ 1143008 w 1143008"/>
              <a:gd name="connsiteY1" fmla="*/ 0 h 571504"/>
              <a:gd name="connsiteX2" fmla="*/ 1143008 w 1143008"/>
              <a:gd name="connsiteY2" fmla="*/ 571504 h 571504"/>
              <a:gd name="connsiteX3" fmla="*/ 0 w 1143008"/>
              <a:gd name="connsiteY3" fmla="*/ 571504 h 571504"/>
              <a:gd name="connsiteX4" fmla="*/ 0 w 1143008"/>
              <a:gd name="connsiteY4" fmla="*/ 0 h 571504"/>
              <a:gd name="connsiteX0" fmla="*/ 0 w 1143008"/>
              <a:gd name="connsiteY0" fmla="*/ 0 h 571504"/>
              <a:gd name="connsiteX1" fmla="*/ 1143008 w 1143008"/>
              <a:gd name="connsiteY1" fmla="*/ 0 h 571504"/>
              <a:gd name="connsiteX2" fmla="*/ 1128422 w 1143008"/>
              <a:gd name="connsiteY2" fmla="*/ 116162 h 571504"/>
              <a:gd name="connsiteX3" fmla="*/ 1143008 w 1143008"/>
              <a:gd name="connsiteY3" fmla="*/ 571504 h 571504"/>
              <a:gd name="connsiteX4" fmla="*/ 0 w 1143008"/>
              <a:gd name="connsiteY4" fmla="*/ 571504 h 571504"/>
              <a:gd name="connsiteX5" fmla="*/ 0 w 1143008"/>
              <a:gd name="connsiteY5" fmla="*/ 0 h 571504"/>
              <a:gd name="connsiteX0" fmla="*/ 0 w 1148086"/>
              <a:gd name="connsiteY0" fmla="*/ 0 h 571504"/>
              <a:gd name="connsiteX1" fmla="*/ 1143008 w 1148086"/>
              <a:gd name="connsiteY1" fmla="*/ 0 h 571504"/>
              <a:gd name="connsiteX2" fmla="*/ 1128422 w 1148086"/>
              <a:gd name="connsiteY2" fmla="*/ 116162 h 571504"/>
              <a:gd name="connsiteX3" fmla="*/ 1148086 w 1148086"/>
              <a:gd name="connsiteY3" fmla="*/ 381633 h 571504"/>
              <a:gd name="connsiteX4" fmla="*/ 1143008 w 1148086"/>
              <a:gd name="connsiteY4" fmla="*/ 571504 h 571504"/>
              <a:gd name="connsiteX5" fmla="*/ 0 w 1148086"/>
              <a:gd name="connsiteY5" fmla="*/ 571504 h 571504"/>
              <a:gd name="connsiteX6" fmla="*/ 0 w 114808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148086 w 1214446"/>
              <a:gd name="connsiteY3" fmla="*/ 381633 h 571504"/>
              <a:gd name="connsiteX4" fmla="*/ 1143008 w 1214446"/>
              <a:gd name="connsiteY4" fmla="*/ 571504 h 571504"/>
              <a:gd name="connsiteX5" fmla="*/ 0 w 1214446"/>
              <a:gd name="connsiteY5" fmla="*/ 571504 h 571504"/>
              <a:gd name="connsiteX6" fmla="*/ 0 w 121444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071570 w 1214446"/>
              <a:gd name="connsiteY3" fmla="*/ 357190 h 571504"/>
              <a:gd name="connsiteX4" fmla="*/ 1143008 w 1214446"/>
              <a:gd name="connsiteY4" fmla="*/ 571504 h 571504"/>
              <a:gd name="connsiteX5" fmla="*/ 0 w 1214446"/>
              <a:gd name="connsiteY5" fmla="*/ 571504 h 571504"/>
              <a:gd name="connsiteX6" fmla="*/ 0 w 121444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167751 w 1214446"/>
              <a:gd name="connsiteY3" fmla="*/ 2046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214446 w 1214446"/>
              <a:gd name="connsiteY3" fmla="*/ 2857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214446 w 1214446"/>
              <a:gd name="connsiteY3" fmla="*/ 2857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2288 w 1216734"/>
              <a:gd name="connsiteY0" fmla="*/ 0 h 571504"/>
              <a:gd name="connsiteX1" fmla="*/ 1145296 w 1216734"/>
              <a:gd name="connsiteY1" fmla="*/ 0 h 571504"/>
              <a:gd name="connsiteX2" fmla="*/ 1216734 w 1216734"/>
              <a:gd name="connsiteY2" fmla="*/ 142876 h 571504"/>
              <a:gd name="connsiteX3" fmla="*/ 1216734 w 1216734"/>
              <a:gd name="connsiteY3" fmla="*/ 285752 h 571504"/>
              <a:gd name="connsiteX4" fmla="*/ 1073858 w 1216734"/>
              <a:gd name="connsiteY4" fmla="*/ 357190 h 571504"/>
              <a:gd name="connsiteX5" fmla="*/ 1145296 w 1216734"/>
              <a:gd name="connsiteY5" fmla="*/ 571504 h 571504"/>
              <a:gd name="connsiteX6" fmla="*/ 2288 w 1216734"/>
              <a:gd name="connsiteY6" fmla="*/ 571504 h 571504"/>
              <a:gd name="connsiteX7" fmla="*/ 0 w 1216734"/>
              <a:gd name="connsiteY7" fmla="*/ 116162 h 571504"/>
              <a:gd name="connsiteX8" fmla="*/ 2288 w 1216734"/>
              <a:gd name="connsiteY8" fmla="*/ 0 h 571504"/>
              <a:gd name="connsiteX0" fmla="*/ 763 w 1215209"/>
              <a:gd name="connsiteY0" fmla="*/ 0 h 571504"/>
              <a:gd name="connsiteX1" fmla="*/ 1143771 w 1215209"/>
              <a:gd name="connsiteY1" fmla="*/ 0 h 571504"/>
              <a:gd name="connsiteX2" fmla="*/ 1215209 w 1215209"/>
              <a:gd name="connsiteY2" fmla="*/ 142876 h 571504"/>
              <a:gd name="connsiteX3" fmla="*/ 1215209 w 1215209"/>
              <a:gd name="connsiteY3" fmla="*/ 285752 h 571504"/>
              <a:gd name="connsiteX4" fmla="*/ 1072333 w 1215209"/>
              <a:gd name="connsiteY4" fmla="*/ 357190 h 571504"/>
              <a:gd name="connsiteX5" fmla="*/ 1143771 w 1215209"/>
              <a:gd name="connsiteY5" fmla="*/ 571504 h 571504"/>
              <a:gd name="connsiteX6" fmla="*/ 763 w 1215209"/>
              <a:gd name="connsiteY6" fmla="*/ 571504 h 571504"/>
              <a:gd name="connsiteX7" fmla="*/ 72201 w 1215209"/>
              <a:gd name="connsiteY7" fmla="*/ 214314 h 571504"/>
              <a:gd name="connsiteX8" fmla="*/ 763 w 1215209"/>
              <a:gd name="connsiteY8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187605 w 1402051"/>
              <a:gd name="connsiteY9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214814 w 1402051"/>
              <a:gd name="connsiteY9" fmla="*/ 116162 h 571504"/>
              <a:gd name="connsiteX10" fmla="*/ 187605 w 1402051"/>
              <a:gd name="connsiteY10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116167 w 1402051"/>
              <a:gd name="connsiteY9" fmla="*/ 142876 h 571504"/>
              <a:gd name="connsiteX10" fmla="*/ 187605 w 1402051"/>
              <a:gd name="connsiteY10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44311 w 1402051"/>
              <a:gd name="connsiteY8" fmla="*/ 312807 h 571504"/>
              <a:gd name="connsiteX9" fmla="*/ 259043 w 1402051"/>
              <a:gd name="connsiteY9" fmla="*/ 214314 h 571504"/>
              <a:gd name="connsiteX10" fmla="*/ 116167 w 1402051"/>
              <a:gd name="connsiteY10" fmla="*/ 142876 h 571504"/>
              <a:gd name="connsiteX11" fmla="*/ 187605 w 1402051"/>
              <a:gd name="connsiteY11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116167 w 1402051"/>
              <a:gd name="connsiteY8" fmla="*/ 357190 h 571504"/>
              <a:gd name="connsiteX9" fmla="*/ 259043 w 1402051"/>
              <a:gd name="connsiteY9" fmla="*/ 214314 h 571504"/>
              <a:gd name="connsiteX10" fmla="*/ 116167 w 1402051"/>
              <a:gd name="connsiteY10" fmla="*/ 142876 h 571504"/>
              <a:gd name="connsiteX11" fmla="*/ 187605 w 1402051"/>
              <a:gd name="connsiteY11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03523 w 1402051"/>
              <a:gd name="connsiteY5" fmla="*/ 455032 h 571504"/>
              <a:gd name="connsiteX6" fmla="*/ 1330613 w 1402051"/>
              <a:gd name="connsiteY6" fmla="*/ 571504 h 571504"/>
              <a:gd name="connsiteX7" fmla="*/ 187605 w 1402051"/>
              <a:gd name="connsiteY7" fmla="*/ 571504 h 571504"/>
              <a:gd name="connsiteX8" fmla="*/ 204982 w 1402051"/>
              <a:gd name="connsiteY8" fmla="*/ 420962 h 571504"/>
              <a:gd name="connsiteX9" fmla="*/ 116167 w 1402051"/>
              <a:gd name="connsiteY9" fmla="*/ 357190 h 571504"/>
              <a:gd name="connsiteX10" fmla="*/ 259043 w 1402051"/>
              <a:gd name="connsiteY10" fmla="*/ 214314 h 571504"/>
              <a:gd name="connsiteX11" fmla="*/ 116167 w 1402051"/>
              <a:gd name="connsiteY11" fmla="*/ 142876 h 571504"/>
              <a:gd name="connsiteX12" fmla="*/ 187605 w 1402051"/>
              <a:gd name="connsiteY12" fmla="*/ 0 h 571504"/>
              <a:gd name="connsiteX0" fmla="*/ 187605 w 1419280"/>
              <a:gd name="connsiteY0" fmla="*/ 0 h 571504"/>
              <a:gd name="connsiteX1" fmla="*/ 1330613 w 1419280"/>
              <a:gd name="connsiteY1" fmla="*/ 0 h 571504"/>
              <a:gd name="connsiteX2" fmla="*/ 1402051 w 1419280"/>
              <a:gd name="connsiteY2" fmla="*/ 142876 h 571504"/>
              <a:gd name="connsiteX3" fmla="*/ 1402051 w 1419280"/>
              <a:gd name="connsiteY3" fmla="*/ 285752 h 571504"/>
              <a:gd name="connsiteX4" fmla="*/ 1259175 w 1419280"/>
              <a:gd name="connsiteY4" fmla="*/ 357190 h 571504"/>
              <a:gd name="connsiteX5" fmla="*/ 1419280 w 1419280"/>
              <a:gd name="connsiteY5" fmla="*/ 480182 h 571504"/>
              <a:gd name="connsiteX6" fmla="*/ 1330613 w 1419280"/>
              <a:gd name="connsiteY6" fmla="*/ 571504 h 571504"/>
              <a:gd name="connsiteX7" fmla="*/ 187605 w 1419280"/>
              <a:gd name="connsiteY7" fmla="*/ 571504 h 571504"/>
              <a:gd name="connsiteX8" fmla="*/ 204982 w 1419280"/>
              <a:gd name="connsiteY8" fmla="*/ 420962 h 571504"/>
              <a:gd name="connsiteX9" fmla="*/ 116167 w 1419280"/>
              <a:gd name="connsiteY9" fmla="*/ 357190 h 571504"/>
              <a:gd name="connsiteX10" fmla="*/ 259043 w 1419280"/>
              <a:gd name="connsiteY10" fmla="*/ 214314 h 571504"/>
              <a:gd name="connsiteX11" fmla="*/ 116167 w 1419280"/>
              <a:gd name="connsiteY11" fmla="*/ 142876 h 571504"/>
              <a:gd name="connsiteX12" fmla="*/ 187605 w 1419280"/>
              <a:gd name="connsiteY12" fmla="*/ 0 h 571504"/>
              <a:gd name="connsiteX0" fmla="*/ 187605 w 1419280"/>
              <a:gd name="connsiteY0" fmla="*/ 0 h 571504"/>
              <a:gd name="connsiteX1" fmla="*/ 1330613 w 1419280"/>
              <a:gd name="connsiteY1" fmla="*/ 0 h 571504"/>
              <a:gd name="connsiteX2" fmla="*/ 1294989 w 1419280"/>
              <a:gd name="connsiteY2" fmla="*/ 82605 h 571504"/>
              <a:gd name="connsiteX3" fmla="*/ 1402051 w 1419280"/>
              <a:gd name="connsiteY3" fmla="*/ 142876 h 571504"/>
              <a:gd name="connsiteX4" fmla="*/ 1402051 w 1419280"/>
              <a:gd name="connsiteY4" fmla="*/ 285752 h 571504"/>
              <a:gd name="connsiteX5" fmla="*/ 1259175 w 1419280"/>
              <a:gd name="connsiteY5" fmla="*/ 357190 h 571504"/>
              <a:gd name="connsiteX6" fmla="*/ 1419280 w 1419280"/>
              <a:gd name="connsiteY6" fmla="*/ 480182 h 571504"/>
              <a:gd name="connsiteX7" fmla="*/ 1330613 w 1419280"/>
              <a:gd name="connsiteY7" fmla="*/ 571504 h 571504"/>
              <a:gd name="connsiteX8" fmla="*/ 187605 w 1419280"/>
              <a:gd name="connsiteY8" fmla="*/ 571504 h 571504"/>
              <a:gd name="connsiteX9" fmla="*/ 204982 w 1419280"/>
              <a:gd name="connsiteY9" fmla="*/ 420962 h 571504"/>
              <a:gd name="connsiteX10" fmla="*/ 116167 w 1419280"/>
              <a:gd name="connsiteY10" fmla="*/ 357190 h 571504"/>
              <a:gd name="connsiteX11" fmla="*/ 259043 w 1419280"/>
              <a:gd name="connsiteY11" fmla="*/ 214314 h 571504"/>
              <a:gd name="connsiteX12" fmla="*/ 116167 w 1419280"/>
              <a:gd name="connsiteY12" fmla="*/ 142876 h 571504"/>
              <a:gd name="connsiteX13" fmla="*/ 187605 w 1419280"/>
              <a:gd name="connsiteY13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10205 w 1438236"/>
              <a:gd name="connsiteY13" fmla="*/ 30167 h 571504"/>
              <a:gd name="connsiteX14" fmla="*/ 206561 w 1438236"/>
              <a:gd name="connsiteY14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35824 w 1438236"/>
              <a:gd name="connsiteY13" fmla="*/ 91513 h 571504"/>
              <a:gd name="connsiteX14" fmla="*/ 206561 w 1438236"/>
              <a:gd name="connsiteY14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35824 w 1438236"/>
              <a:gd name="connsiteY13" fmla="*/ 91513 h 571504"/>
              <a:gd name="connsiteX14" fmla="*/ 206561 w 1438236"/>
              <a:gd name="connsiteY14" fmla="*/ 0 h 57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38236" h="571504">
                <a:moveTo>
                  <a:pt x="206561" y="0"/>
                </a:moveTo>
                <a:lnTo>
                  <a:pt x="1349569" y="0"/>
                </a:lnTo>
                <a:lnTo>
                  <a:pt x="1313945" y="82605"/>
                </a:lnTo>
                <a:lnTo>
                  <a:pt x="1421007" y="142876"/>
                </a:lnTo>
                <a:cubicBezTo>
                  <a:pt x="1421007" y="190501"/>
                  <a:pt x="1207163" y="218633"/>
                  <a:pt x="1421007" y="285752"/>
                </a:cubicBezTo>
                <a:lnTo>
                  <a:pt x="1278131" y="357190"/>
                </a:lnTo>
                <a:lnTo>
                  <a:pt x="1438236" y="480182"/>
                </a:lnTo>
                <a:lnTo>
                  <a:pt x="1349569" y="571504"/>
                </a:lnTo>
                <a:lnTo>
                  <a:pt x="206561" y="571504"/>
                </a:lnTo>
                <a:cubicBezTo>
                  <a:pt x="18956" y="546414"/>
                  <a:pt x="212032" y="480494"/>
                  <a:pt x="223938" y="420962"/>
                </a:cubicBezTo>
                <a:cubicBezTo>
                  <a:pt x="233389" y="377846"/>
                  <a:pt x="126113" y="391631"/>
                  <a:pt x="135123" y="357190"/>
                </a:cubicBezTo>
                <a:cubicBezTo>
                  <a:pt x="144133" y="322749"/>
                  <a:pt x="277999" y="250033"/>
                  <a:pt x="277999" y="214314"/>
                </a:cubicBezTo>
                <a:cubicBezTo>
                  <a:pt x="277999" y="178595"/>
                  <a:pt x="158819" y="163343"/>
                  <a:pt x="135123" y="142876"/>
                </a:cubicBezTo>
                <a:cubicBezTo>
                  <a:pt x="111427" y="122409"/>
                  <a:pt x="123918" y="115326"/>
                  <a:pt x="135824" y="91513"/>
                </a:cubicBezTo>
                <a:cubicBezTo>
                  <a:pt x="147730" y="67700"/>
                  <a:pt x="0" y="5028"/>
                  <a:pt x="20656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64999">
                <a:schemeClr val="bg1">
                  <a:lumMod val="85000"/>
                  <a:alpha val="53000"/>
                </a:schemeClr>
              </a:gs>
              <a:gs pos="100000">
                <a:schemeClr val="bg1">
                  <a:lumMod val="85000"/>
                  <a:alpha val="44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Freeform 9"/>
          <p:cNvSpPr/>
          <p:nvPr/>
        </p:nvSpPr>
        <p:spPr>
          <a:xfrm rot="20783795">
            <a:off x="7658100" y="660400"/>
            <a:ext cx="1450975" cy="571500"/>
          </a:xfrm>
          <a:custGeom>
            <a:avLst/>
            <a:gdLst>
              <a:gd name="connsiteX0" fmla="*/ 0 w 1143008"/>
              <a:gd name="connsiteY0" fmla="*/ 0 h 571504"/>
              <a:gd name="connsiteX1" fmla="*/ 1143008 w 1143008"/>
              <a:gd name="connsiteY1" fmla="*/ 0 h 571504"/>
              <a:gd name="connsiteX2" fmla="*/ 1143008 w 1143008"/>
              <a:gd name="connsiteY2" fmla="*/ 571504 h 571504"/>
              <a:gd name="connsiteX3" fmla="*/ 0 w 1143008"/>
              <a:gd name="connsiteY3" fmla="*/ 571504 h 571504"/>
              <a:gd name="connsiteX4" fmla="*/ 0 w 1143008"/>
              <a:gd name="connsiteY4" fmla="*/ 0 h 571504"/>
              <a:gd name="connsiteX0" fmla="*/ 0 w 1143008"/>
              <a:gd name="connsiteY0" fmla="*/ 0 h 571504"/>
              <a:gd name="connsiteX1" fmla="*/ 1143008 w 1143008"/>
              <a:gd name="connsiteY1" fmla="*/ 0 h 571504"/>
              <a:gd name="connsiteX2" fmla="*/ 1128422 w 1143008"/>
              <a:gd name="connsiteY2" fmla="*/ 116162 h 571504"/>
              <a:gd name="connsiteX3" fmla="*/ 1143008 w 1143008"/>
              <a:gd name="connsiteY3" fmla="*/ 571504 h 571504"/>
              <a:gd name="connsiteX4" fmla="*/ 0 w 1143008"/>
              <a:gd name="connsiteY4" fmla="*/ 571504 h 571504"/>
              <a:gd name="connsiteX5" fmla="*/ 0 w 1143008"/>
              <a:gd name="connsiteY5" fmla="*/ 0 h 571504"/>
              <a:gd name="connsiteX0" fmla="*/ 0 w 1148086"/>
              <a:gd name="connsiteY0" fmla="*/ 0 h 571504"/>
              <a:gd name="connsiteX1" fmla="*/ 1143008 w 1148086"/>
              <a:gd name="connsiteY1" fmla="*/ 0 h 571504"/>
              <a:gd name="connsiteX2" fmla="*/ 1128422 w 1148086"/>
              <a:gd name="connsiteY2" fmla="*/ 116162 h 571504"/>
              <a:gd name="connsiteX3" fmla="*/ 1148086 w 1148086"/>
              <a:gd name="connsiteY3" fmla="*/ 381633 h 571504"/>
              <a:gd name="connsiteX4" fmla="*/ 1143008 w 1148086"/>
              <a:gd name="connsiteY4" fmla="*/ 571504 h 571504"/>
              <a:gd name="connsiteX5" fmla="*/ 0 w 1148086"/>
              <a:gd name="connsiteY5" fmla="*/ 571504 h 571504"/>
              <a:gd name="connsiteX6" fmla="*/ 0 w 114808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148086 w 1214446"/>
              <a:gd name="connsiteY3" fmla="*/ 381633 h 571504"/>
              <a:gd name="connsiteX4" fmla="*/ 1143008 w 1214446"/>
              <a:gd name="connsiteY4" fmla="*/ 571504 h 571504"/>
              <a:gd name="connsiteX5" fmla="*/ 0 w 1214446"/>
              <a:gd name="connsiteY5" fmla="*/ 571504 h 571504"/>
              <a:gd name="connsiteX6" fmla="*/ 0 w 121444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071570 w 1214446"/>
              <a:gd name="connsiteY3" fmla="*/ 357190 h 571504"/>
              <a:gd name="connsiteX4" fmla="*/ 1143008 w 1214446"/>
              <a:gd name="connsiteY4" fmla="*/ 571504 h 571504"/>
              <a:gd name="connsiteX5" fmla="*/ 0 w 1214446"/>
              <a:gd name="connsiteY5" fmla="*/ 571504 h 571504"/>
              <a:gd name="connsiteX6" fmla="*/ 0 w 121444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167751 w 1214446"/>
              <a:gd name="connsiteY3" fmla="*/ 2046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214446 w 1214446"/>
              <a:gd name="connsiteY3" fmla="*/ 2857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214446 w 1214446"/>
              <a:gd name="connsiteY3" fmla="*/ 2857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2288 w 1216734"/>
              <a:gd name="connsiteY0" fmla="*/ 0 h 571504"/>
              <a:gd name="connsiteX1" fmla="*/ 1145296 w 1216734"/>
              <a:gd name="connsiteY1" fmla="*/ 0 h 571504"/>
              <a:gd name="connsiteX2" fmla="*/ 1216734 w 1216734"/>
              <a:gd name="connsiteY2" fmla="*/ 142876 h 571504"/>
              <a:gd name="connsiteX3" fmla="*/ 1216734 w 1216734"/>
              <a:gd name="connsiteY3" fmla="*/ 285752 h 571504"/>
              <a:gd name="connsiteX4" fmla="*/ 1073858 w 1216734"/>
              <a:gd name="connsiteY4" fmla="*/ 357190 h 571504"/>
              <a:gd name="connsiteX5" fmla="*/ 1145296 w 1216734"/>
              <a:gd name="connsiteY5" fmla="*/ 571504 h 571504"/>
              <a:gd name="connsiteX6" fmla="*/ 2288 w 1216734"/>
              <a:gd name="connsiteY6" fmla="*/ 571504 h 571504"/>
              <a:gd name="connsiteX7" fmla="*/ 0 w 1216734"/>
              <a:gd name="connsiteY7" fmla="*/ 116162 h 571504"/>
              <a:gd name="connsiteX8" fmla="*/ 2288 w 1216734"/>
              <a:gd name="connsiteY8" fmla="*/ 0 h 571504"/>
              <a:gd name="connsiteX0" fmla="*/ 763 w 1215209"/>
              <a:gd name="connsiteY0" fmla="*/ 0 h 571504"/>
              <a:gd name="connsiteX1" fmla="*/ 1143771 w 1215209"/>
              <a:gd name="connsiteY1" fmla="*/ 0 h 571504"/>
              <a:gd name="connsiteX2" fmla="*/ 1215209 w 1215209"/>
              <a:gd name="connsiteY2" fmla="*/ 142876 h 571504"/>
              <a:gd name="connsiteX3" fmla="*/ 1215209 w 1215209"/>
              <a:gd name="connsiteY3" fmla="*/ 285752 h 571504"/>
              <a:gd name="connsiteX4" fmla="*/ 1072333 w 1215209"/>
              <a:gd name="connsiteY4" fmla="*/ 357190 h 571504"/>
              <a:gd name="connsiteX5" fmla="*/ 1143771 w 1215209"/>
              <a:gd name="connsiteY5" fmla="*/ 571504 h 571504"/>
              <a:gd name="connsiteX6" fmla="*/ 763 w 1215209"/>
              <a:gd name="connsiteY6" fmla="*/ 571504 h 571504"/>
              <a:gd name="connsiteX7" fmla="*/ 72201 w 1215209"/>
              <a:gd name="connsiteY7" fmla="*/ 214314 h 571504"/>
              <a:gd name="connsiteX8" fmla="*/ 763 w 1215209"/>
              <a:gd name="connsiteY8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187605 w 1402051"/>
              <a:gd name="connsiteY9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214814 w 1402051"/>
              <a:gd name="connsiteY9" fmla="*/ 116162 h 571504"/>
              <a:gd name="connsiteX10" fmla="*/ 187605 w 1402051"/>
              <a:gd name="connsiteY10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116167 w 1402051"/>
              <a:gd name="connsiteY9" fmla="*/ 142876 h 571504"/>
              <a:gd name="connsiteX10" fmla="*/ 187605 w 1402051"/>
              <a:gd name="connsiteY10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44311 w 1402051"/>
              <a:gd name="connsiteY8" fmla="*/ 312807 h 571504"/>
              <a:gd name="connsiteX9" fmla="*/ 259043 w 1402051"/>
              <a:gd name="connsiteY9" fmla="*/ 214314 h 571504"/>
              <a:gd name="connsiteX10" fmla="*/ 116167 w 1402051"/>
              <a:gd name="connsiteY10" fmla="*/ 142876 h 571504"/>
              <a:gd name="connsiteX11" fmla="*/ 187605 w 1402051"/>
              <a:gd name="connsiteY11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116167 w 1402051"/>
              <a:gd name="connsiteY8" fmla="*/ 357190 h 571504"/>
              <a:gd name="connsiteX9" fmla="*/ 259043 w 1402051"/>
              <a:gd name="connsiteY9" fmla="*/ 214314 h 571504"/>
              <a:gd name="connsiteX10" fmla="*/ 116167 w 1402051"/>
              <a:gd name="connsiteY10" fmla="*/ 142876 h 571504"/>
              <a:gd name="connsiteX11" fmla="*/ 187605 w 1402051"/>
              <a:gd name="connsiteY11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03523 w 1402051"/>
              <a:gd name="connsiteY5" fmla="*/ 455032 h 571504"/>
              <a:gd name="connsiteX6" fmla="*/ 1330613 w 1402051"/>
              <a:gd name="connsiteY6" fmla="*/ 571504 h 571504"/>
              <a:gd name="connsiteX7" fmla="*/ 187605 w 1402051"/>
              <a:gd name="connsiteY7" fmla="*/ 571504 h 571504"/>
              <a:gd name="connsiteX8" fmla="*/ 204982 w 1402051"/>
              <a:gd name="connsiteY8" fmla="*/ 420962 h 571504"/>
              <a:gd name="connsiteX9" fmla="*/ 116167 w 1402051"/>
              <a:gd name="connsiteY9" fmla="*/ 357190 h 571504"/>
              <a:gd name="connsiteX10" fmla="*/ 259043 w 1402051"/>
              <a:gd name="connsiteY10" fmla="*/ 214314 h 571504"/>
              <a:gd name="connsiteX11" fmla="*/ 116167 w 1402051"/>
              <a:gd name="connsiteY11" fmla="*/ 142876 h 571504"/>
              <a:gd name="connsiteX12" fmla="*/ 187605 w 1402051"/>
              <a:gd name="connsiteY12" fmla="*/ 0 h 571504"/>
              <a:gd name="connsiteX0" fmla="*/ 187605 w 1419280"/>
              <a:gd name="connsiteY0" fmla="*/ 0 h 571504"/>
              <a:gd name="connsiteX1" fmla="*/ 1330613 w 1419280"/>
              <a:gd name="connsiteY1" fmla="*/ 0 h 571504"/>
              <a:gd name="connsiteX2" fmla="*/ 1402051 w 1419280"/>
              <a:gd name="connsiteY2" fmla="*/ 142876 h 571504"/>
              <a:gd name="connsiteX3" fmla="*/ 1402051 w 1419280"/>
              <a:gd name="connsiteY3" fmla="*/ 285752 h 571504"/>
              <a:gd name="connsiteX4" fmla="*/ 1259175 w 1419280"/>
              <a:gd name="connsiteY4" fmla="*/ 357190 h 571504"/>
              <a:gd name="connsiteX5" fmla="*/ 1419280 w 1419280"/>
              <a:gd name="connsiteY5" fmla="*/ 480182 h 571504"/>
              <a:gd name="connsiteX6" fmla="*/ 1330613 w 1419280"/>
              <a:gd name="connsiteY6" fmla="*/ 571504 h 571504"/>
              <a:gd name="connsiteX7" fmla="*/ 187605 w 1419280"/>
              <a:gd name="connsiteY7" fmla="*/ 571504 h 571504"/>
              <a:gd name="connsiteX8" fmla="*/ 204982 w 1419280"/>
              <a:gd name="connsiteY8" fmla="*/ 420962 h 571504"/>
              <a:gd name="connsiteX9" fmla="*/ 116167 w 1419280"/>
              <a:gd name="connsiteY9" fmla="*/ 357190 h 571504"/>
              <a:gd name="connsiteX10" fmla="*/ 259043 w 1419280"/>
              <a:gd name="connsiteY10" fmla="*/ 214314 h 571504"/>
              <a:gd name="connsiteX11" fmla="*/ 116167 w 1419280"/>
              <a:gd name="connsiteY11" fmla="*/ 142876 h 571504"/>
              <a:gd name="connsiteX12" fmla="*/ 187605 w 1419280"/>
              <a:gd name="connsiteY12" fmla="*/ 0 h 571504"/>
              <a:gd name="connsiteX0" fmla="*/ 187605 w 1419280"/>
              <a:gd name="connsiteY0" fmla="*/ 0 h 571504"/>
              <a:gd name="connsiteX1" fmla="*/ 1330613 w 1419280"/>
              <a:gd name="connsiteY1" fmla="*/ 0 h 571504"/>
              <a:gd name="connsiteX2" fmla="*/ 1294989 w 1419280"/>
              <a:gd name="connsiteY2" fmla="*/ 82605 h 571504"/>
              <a:gd name="connsiteX3" fmla="*/ 1402051 w 1419280"/>
              <a:gd name="connsiteY3" fmla="*/ 142876 h 571504"/>
              <a:gd name="connsiteX4" fmla="*/ 1402051 w 1419280"/>
              <a:gd name="connsiteY4" fmla="*/ 285752 h 571504"/>
              <a:gd name="connsiteX5" fmla="*/ 1259175 w 1419280"/>
              <a:gd name="connsiteY5" fmla="*/ 357190 h 571504"/>
              <a:gd name="connsiteX6" fmla="*/ 1419280 w 1419280"/>
              <a:gd name="connsiteY6" fmla="*/ 480182 h 571504"/>
              <a:gd name="connsiteX7" fmla="*/ 1330613 w 1419280"/>
              <a:gd name="connsiteY7" fmla="*/ 571504 h 571504"/>
              <a:gd name="connsiteX8" fmla="*/ 187605 w 1419280"/>
              <a:gd name="connsiteY8" fmla="*/ 571504 h 571504"/>
              <a:gd name="connsiteX9" fmla="*/ 204982 w 1419280"/>
              <a:gd name="connsiteY9" fmla="*/ 420962 h 571504"/>
              <a:gd name="connsiteX10" fmla="*/ 116167 w 1419280"/>
              <a:gd name="connsiteY10" fmla="*/ 357190 h 571504"/>
              <a:gd name="connsiteX11" fmla="*/ 259043 w 1419280"/>
              <a:gd name="connsiteY11" fmla="*/ 214314 h 571504"/>
              <a:gd name="connsiteX12" fmla="*/ 116167 w 1419280"/>
              <a:gd name="connsiteY12" fmla="*/ 142876 h 571504"/>
              <a:gd name="connsiteX13" fmla="*/ 187605 w 1419280"/>
              <a:gd name="connsiteY13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10205 w 1438236"/>
              <a:gd name="connsiteY13" fmla="*/ 30167 h 571504"/>
              <a:gd name="connsiteX14" fmla="*/ 206561 w 1438236"/>
              <a:gd name="connsiteY14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35824 w 1438236"/>
              <a:gd name="connsiteY13" fmla="*/ 91513 h 571504"/>
              <a:gd name="connsiteX14" fmla="*/ 206561 w 1438236"/>
              <a:gd name="connsiteY14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35824 w 1438236"/>
              <a:gd name="connsiteY13" fmla="*/ 91513 h 571504"/>
              <a:gd name="connsiteX14" fmla="*/ 206561 w 1438236"/>
              <a:gd name="connsiteY14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310204 w 1438236"/>
              <a:gd name="connsiteY3" fmla="*/ 189518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35824 w 1438236"/>
              <a:gd name="connsiteY13" fmla="*/ 91513 h 571504"/>
              <a:gd name="connsiteX14" fmla="*/ 206561 w 1438236"/>
              <a:gd name="connsiteY14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257572 w 1438236"/>
              <a:gd name="connsiteY3" fmla="*/ 103282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35824 w 1438236"/>
              <a:gd name="connsiteY13" fmla="*/ 91513 h 571504"/>
              <a:gd name="connsiteX14" fmla="*/ 206561 w 1438236"/>
              <a:gd name="connsiteY14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257572 w 1438236"/>
              <a:gd name="connsiteY3" fmla="*/ 103282 h 571504"/>
              <a:gd name="connsiteX4" fmla="*/ 1293402 w 1438236"/>
              <a:gd name="connsiteY4" fmla="*/ 2589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35824 w 1438236"/>
              <a:gd name="connsiteY13" fmla="*/ 91513 h 571504"/>
              <a:gd name="connsiteX14" fmla="*/ 206561 w 1438236"/>
              <a:gd name="connsiteY14" fmla="*/ 0 h 571504"/>
              <a:gd name="connsiteX0" fmla="*/ 206561 w 1451266"/>
              <a:gd name="connsiteY0" fmla="*/ 0 h 571504"/>
              <a:gd name="connsiteX1" fmla="*/ 1349569 w 1451266"/>
              <a:gd name="connsiteY1" fmla="*/ 0 h 571504"/>
              <a:gd name="connsiteX2" fmla="*/ 1313945 w 1451266"/>
              <a:gd name="connsiteY2" fmla="*/ 82605 h 571504"/>
              <a:gd name="connsiteX3" fmla="*/ 1257572 w 1451266"/>
              <a:gd name="connsiteY3" fmla="*/ 103282 h 571504"/>
              <a:gd name="connsiteX4" fmla="*/ 1293402 w 1451266"/>
              <a:gd name="connsiteY4" fmla="*/ 258952 h 571504"/>
              <a:gd name="connsiteX5" fmla="*/ 1278131 w 1451266"/>
              <a:gd name="connsiteY5" fmla="*/ 357190 h 571504"/>
              <a:gd name="connsiteX6" fmla="*/ 1451266 w 1451266"/>
              <a:gd name="connsiteY6" fmla="*/ 517653 h 571504"/>
              <a:gd name="connsiteX7" fmla="*/ 1349569 w 1451266"/>
              <a:gd name="connsiteY7" fmla="*/ 571504 h 571504"/>
              <a:gd name="connsiteX8" fmla="*/ 206561 w 1451266"/>
              <a:gd name="connsiteY8" fmla="*/ 571504 h 571504"/>
              <a:gd name="connsiteX9" fmla="*/ 223938 w 1451266"/>
              <a:gd name="connsiteY9" fmla="*/ 420962 h 571504"/>
              <a:gd name="connsiteX10" fmla="*/ 135123 w 1451266"/>
              <a:gd name="connsiteY10" fmla="*/ 357190 h 571504"/>
              <a:gd name="connsiteX11" fmla="*/ 277999 w 1451266"/>
              <a:gd name="connsiteY11" fmla="*/ 214314 h 571504"/>
              <a:gd name="connsiteX12" fmla="*/ 135123 w 1451266"/>
              <a:gd name="connsiteY12" fmla="*/ 142876 h 571504"/>
              <a:gd name="connsiteX13" fmla="*/ 135824 w 1451266"/>
              <a:gd name="connsiteY13" fmla="*/ 91513 h 571504"/>
              <a:gd name="connsiteX14" fmla="*/ 206561 w 1451266"/>
              <a:gd name="connsiteY14" fmla="*/ 0 h 57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51266" h="571504">
                <a:moveTo>
                  <a:pt x="206561" y="0"/>
                </a:moveTo>
                <a:lnTo>
                  <a:pt x="1349569" y="0"/>
                </a:lnTo>
                <a:lnTo>
                  <a:pt x="1313945" y="82605"/>
                </a:lnTo>
                <a:lnTo>
                  <a:pt x="1257572" y="103282"/>
                </a:lnTo>
                <a:cubicBezTo>
                  <a:pt x="1257572" y="150907"/>
                  <a:pt x="1079558" y="191833"/>
                  <a:pt x="1293402" y="258952"/>
                </a:cubicBezTo>
                <a:lnTo>
                  <a:pt x="1278131" y="357190"/>
                </a:lnTo>
                <a:lnTo>
                  <a:pt x="1451266" y="517653"/>
                </a:lnTo>
                <a:lnTo>
                  <a:pt x="1349569" y="571504"/>
                </a:lnTo>
                <a:lnTo>
                  <a:pt x="206561" y="571504"/>
                </a:lnTo>
                <a:cubicBezTo>
                  <a:pt x="18956" y="546414"/>
                  <a:pt x="212032" y="480494"/>
                  <a:pt x="223938" y="420962"/>
                </a:cubicBezTo>
                <a:cubicBezTo>
                  <a:pt x="233389" y="377846"/>
                  <a:pt x="126113" y="391631"/>
                  <a:pt x="135123" y="357190"/>
                </a:cubicBezTo>
                <a:cubicBezTo>
                  <a:pt x="144133" y="322749"/>
                  <a:pt x="277999" y="250033"/>
                  <a:pt x="277999" y="214314"/>
                </a:cubicBezTo>
                <a:cubicBezTo>
                  <a:pt x="277999" y="178595"/>
                  <a:pt x="158819" y="163343"/>
                  <a:pt x="135123" y="142876"/>
                </a:cubicBezTo>
                <a:cubicBezTo>
                  <a:pt x="111427" y="122409"/>
                  <a:pt x="123918" y="115326"/>
                  <a:pt x="135824" y="91513"/>
                </a:cubicBezTo>
                <a:cubicBezTo>
                  <a:pt x="147730" y="67700"/>
                  <a:pt x="0" y="5028"/>
                  <a:pt x="20656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64999">
                <a:schemeClr val="bg1">
                  <a:lumMod val="85000"/>
                  <a:alpha val="53000"/>
                </a:schemeClr>
              </a:gs>
              <a:gs pos="100000">
                <a:schemeClr val="bg1">
                  <a:lumMod val="85000"/>
                  <a:alpha val="44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5373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775" y="2643188"/>
            <a:ext cx="200342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4" name="TextBox 10"/>
          <p:cNvSpPr txBox="1">
            <a:spLocks noChangeArrowheads="1"/>
          </p:cNvSpPr>
          <p:nvPr/>
        </p:nvSpPr>
        <p:spPr bwMode="auto">
          <a:xfrm rot="-843625">
            <a:off x="7113588" y="3279775"/>
            <a:ext cx="1549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omic Sans MS" pitchFamily="66" charset="0"/>
              </a:rPr>
              <a:t>Ulica grada Vukovara 269</a:t>
            </a:r>
          </a:p>
        </p:txBody>
      </p:sp>
      <p:sp>
        <p:nvSpPr>
          <p:cNvPr id="12" name="Freeform 11"/>
          <p:cNvSpPr/>
          <p:nvPr/>
        </p:nvSpPr>
        <p:spPr>
          <a:xfrm rot="20783795">
            <a:off x="7658100" y="5805488"/>
            <a:ext cx="1438275" cy="571500"/>
          </a:xfrm>
          <a:custGeom>
            <a:avLst/>
            <a:gdLst>
              <a:gd name="connsiteX0" fmla="*/ 0 w 1143008"/>
              <a:gd name="connsiteY0" fmla="*/ 0 h 571504"/>
              <a:gd name="connsiteX1" fmla="*/ 1143008 w 1143008"/>
              <a:gd name="connsiteY1" fmla="*/ 0 h 571504"/>
              <a:gd name="connsiteX2" fmla="*/ 1143008 w 1143008"/>
              <a:gd name="connsiteY2" fmla="*/ 571504 h 571504"/>
              <a:gd name="connsiteX3" fmla="*/ 0 w 1143008"/>
              <a:gd name="connsiteY3" fmla="*/ 571504 h 571504"/>
              <a:gd name="connsiteX4" fmla="*/ 0 w 1143008"/>
              <a:gd name="connsiteY4" fmla="*/ 0 h 571504"/>
              <a:gd name="connsiteX0" fmla="*/ 0 w 1143008"/>
              <a:gd name="connsiteY0" fmla="*/ 0 h 571504"/>
              <a:gd name="connsiteX1" fmla="*/ 1143008 w 1143008"/>
              <a:gd name="connsiteY1" fmla="*/ 0 h 571504"/>
              <a:gd name="connsiteX2" fmla="*/ 1128422 w 1143008"/>
              <a:gd name="connsiteY2" fmla="*/ 116162 h 571504"/>
              <a:gd name="connsiteX3" fmla="*/ 1143008 w 1143008"/>
              <a:gd name="connsiteY3" fmla="*/ 571504 h 571504"/>
              <a:gd name="connsiteX4" fmla="*/ 0 w 1143008"/>
              <a:gd name="connsiteY4" fmla="*/ 571504 h 571504"/>
              <a:gd name="connsiteX5" fmla="*/ 0 w 1143008"/>
              <a:gd name="connsiteY5" fmla="*/ 0 h 571504"/>
              <a:gd name="connsiteX0" fmla="*/ 0 w 1148086"/>
              <a:gd name="connsiteY0" fmla="*/ 0 h 571504"/>
              <a:gd name="connsiteX1" fmla="*/ 1143008 w 1148086"/>
              <a:gd name="connsiteY1" fmla="*/ 0 h 571504"/>
              <a:gd name="connsiteX2" fmla="*/ 1128422 w 1148086"/>
              <a:gd name="connsiteY2" fmla="*/ 116162 h 571504"/>
              <a:gd name="connsiteX3" fmla="*/ 1148086 w 1148086"/>
              <a:gd name="connsiteY3" fmla="*/ 381633 h 571504"/>
              <a:gd name="connsiteX4" fmla="*/ 1143008 w 1148086"/>
              <a:gd name="connsiteY4" fmla="*/ 571504 h 571504"/>
              <a:gd name="connsiteX5" fmla="*/ 0 w 1148086"/>
              <a:gd name="connsiteY5" fmla="*/ 571504 h 571504"/>
              <a:gd name="connsiteX6" fmla="*/ 0 w 114808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148086 w 1214446"/>
              <a:gd name="connsiteY3" fmla="*/ 381633 h 571504"/>
              <a:gd name="connsiteX4" fmla="*/ 1143008 w 1214446"/>
              <a:gd name="connsiteY4" fmla="*/ 571504 h 571504"/>
              <a:gd name="connsiteX5" fmla="*/ 0 w 1214446"/>
              <a:gd name="connsiteY5" fmla="*/ 571504 h 571504"/>
              <a:gd name="connsiteX6" fmla="*/ 0 w 121444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071570 w 1214446"/>
              <a:gd name="connsiteY3" fmla="*/ 357190 h 571504"/>
              <a:gd name="connsiteX4" fmla="*/ 1143008 w 1214446"/>
              <a:gd name="connsiteY4" fmla="*/ 571504 h 571504"/>
              <a:gd name="connsiteX5" fmla="*/ 0 w 1214446"/>
              <a:gd name="connsiteY5" fmla="*/ 571504 h 571504"/>
              <a:gd name="connsiteX6" fmla="*/ 0 w 121444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167751 w 1214446"/>
              <a:gd name="connsiteY3" fmla="*/ 2046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214446 w 1214446"/>
              <a:gd name="connsiteY3" fmla="*/ 2857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214446 w 1214446"/>
              <a:gd name="connsiteY3" fmla="*/ 2857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2288 w 1216734"/>
              <a:gd name="connsiteY0" fmla="*/ 0 h 571504"/>
              <a:gd name="connsiteX1" fmla="*/ 1145296 w 1216734"/>
              <a:gd name="connsiteY1" fmla="*/ 0 h 571504"/>
              <a:gd name="connsiteX2" fmla="*/ 1216734 w 1216734"/>
              <a:gd name="connsiteY2" fmla="*/ 142876 h 571504"/>
              <a:gd name="connsiteX3" fmla="*/ 1216734 w 1216734"/>
              <a:gd name="connsiteY3" fmla="*/ 285752 h 571504"/>
              <a:gd name="connsiteX4" fmla="*/ 1073858 w 1216734"/>
              <a:gd name="connsiteY4" fmla="*/ 357190 h 571504"/>
              <a:gd name="connsiteX5" fmla="*/ 1145296 w 1216734"/>
              <a:gd name="connsiteY5" fmla="*/ 571504 h 571504"/>
              <a:gd name="connsiteX6" fmla="*/ 2288 w 1216734"/>
              <a:gd name="connsiteY6" fmla="*/ 571504 h 571504"/>
              <a:gd name="connsiteX7" fmla="*/ 0 w 1216734"/>
              <a:gd name="connsiteY7" fmla="*/ 116162 h 571504"/>
              <a:gd name="connsiteX8" fmla="*/ 2288 w 1216734"/>
              <a:gd name="connsiteY8" fmla="*/ 0 h 571504"/>
              <a:gd name="connsiteX0" fmla="*/ 763 w 1215209"/>
              <a:gd name="connsiteY0" fmla="*/ 0 h 571504"/>
              <a:gd name="connsiteX1" fmla="*/ 1143771 w 1215209"/>
              <a:gd name="connsiteY1" fmla="*/ 0 h 571504"/>
              <a:gd name="connsiteX2" fmla="*/ 1215209 w 1215209"/>
              <a:gd name="connsiteY2" fmla="*/ 142876 h 571504"/>
              <a:gd name="connsiteX3" fmla="*/ 1215209 w 1215209"/>
              <a:gd name="connsiteY3" fmla="*/ 285752 h 571504"/>
              <a:gd name="connsiteX4" fmla="*/ 1072333 w 1215209"/>
              <a:gd name="connsiteY4" fmla="*/ 357190 h 571504"/>
              <a:gd name="connsiteX5" fmla="*/ 1143771 w 1215209"/>
              <a:gd name="connsiteY5" fmla="*/ 571504 h 571504"/>
              <a:gd name="connsiteX6" fmla="*/ 763 w 1215209"/>
              <a:gd name="connsiteY6" fmla="*/ 571504 h 571504"/>
              <a:gd name="connsiteX7" fmla="*/ 72201 w 1215209"/>
              <a:gd name="connsiteY7" fmla="*/ 214314 h 571504"/>
              <a:gd name="connsiteX8" fmla="*/ 763 w 1215209"/>
              <a:gd name="connsiteY8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187605 w 1402051"/>
              <a:gd name="connsiteY9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214814 w 1402051"/>
              <a:gd name="connsiteY9" fmla="*/ 116162 h 571504"/>
              <a:gd name="connsiteX10" fmla="*/ 187605 w 1402051"/>
              <a:gd name="connsiteY10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116167 w 1402051"/>
              <a:gd name="connsiteY9" fmla="*/ 142876 h 571504"/>
              <a:gd name="connsiteX10" fmla="*/ 187605 w 1402051"/>
              <a:gd name="connsiteY10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44311 w 1402051"/>
              <a:gd name="connsiteY8" fmla="*/ 312807 h 571504"/>
              <a:gd name="connsiteX9" fmla="*/ 259043 w 1402051"/>
              <a:gd name="connsiteY9" fmla="*/ 214314 h 571504"/>
              <a:gd name="connsiteX10" fmla="*/ 116167 w 1402051"/>
              <a:gd name="connsiteY10" fmla="*/ 142876 h 571504"/>
              <a:gd name="connsiteX11" fmla="*/ 187605 w 1402051"/>
              <a:gd name="connsiteY11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116167 w 1402051"/>
              <a:gd name="connsiteY8" fmla="*/ 357190 h 571504"/>
              <a:gd name="connsiteX9" fmla="*/ 259043 w 1402051"/>
              <a:gd name="connsiteY9" fmla="*/ 214314 h 571504"/>
              <a:gd name="connsiteX10" fmla="*/ 116167 w 1402051"/>
              <a:gd name="connsiteY10" fmla="*/ 142876 h 571504"/>
              <a:gd name="connsiteX11" fmla="*/ 187605 w 1402051"/>
              <a:gd name="connsiteY11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03523 w 1402051"/>
              <a:gd name="connsiteY5" fmla="*/ 455032 h 571504"/>
              <a:gd name="connsiteX6" fmla="*/ 1330613 w 1402051"/>
              <a:gd name="connsiteY6" fmla="*/ 571504 h 571504"/>
              <a:gd name="connsiteX7" fmla="*/ 187605 w 1402051"/>
              <a:gd name="connsiteY7" fmla="*/ 571504 h 571504"/>
              <a:gd name="connsiteX8" fmla="*/ 204982 w 1402051"/>
              <a:gd name="connsiteY8" fmla="*/ 420962 h 571504"/>
              <a:gd name="connsiteX9" fmla="*/ 116167 w 1402051"/>
              <a:gd name="connsiteY9" fmla="*/ 357190 h 571504"/>
              <a:gd name="connsiteX10" fmla="*/ 259043 w 1402051"/>
              <a:gd name="connsiteY10" fmla="*/ 214314 h 571504"/>
              <a:gd name="connsiteX11" fmla="*/ 116167 w 1402051"/>
              <a:gd name="connsiteY11" fmla="*/ 142876 h 571504"/>
              <a:gd name="connsiteX12" fmla="*/ 187605 w 1402051"/>
              <a:gd name="connsiteY12" fmla="*/ 0 h 571504"/>
              <a:gd name="connsiteX0" fmla="*/ 187605 w 1419280"/>
              <a:gd name="connsiteY0" fmla="*/ 0 h 571504"/>
              <a:gd name="connsiteX1" fmla="*/ 1330613 w 1419280"/>
              <a:gd name="connsiteY1" fmla="*/ 0 h 571504"/>
              <a:gd name="connsiteX2" fmla="*/ 1402051 w 1419280"/>
              <a:gd name="connsiteY2" fmla="*/ 142876 h 571504"/>
              <a:gd name="connsiteX3" fmla="*/ 1402051 w 1419280"/>
              <a:gd name="connsiteY3" fmla="*/ 285752 h 571504"/>
              <a:gd name="connsiteX4" fmla="*/ 1259175 w 1419280"/>
              <a:gd name="connsiteY4" fmla="*/ 357190 h 571504"/>
              <a:gd name="connsiteX5" fmla="*/ 1419280 w 1419280"/>
              <a:gd name="connsiteY5" fmla="*/ 480182 h 571504"/>
              <a:gd name="connsiteX6" fmla="*/ 1330613 w 1419280"/>
              <a:gd name="connsiteY6" fmla="*/ 571504 h 571504"/>
              <a:gd name="connsiteX7" fmla="*/ 187605 w 1419280"/>
              <a:gd name="connsiteY7" fmla="*/ 571504 h 571504"/>
              <a:gd name="connsiteX8" fmla="*/ 204982 w 1419280"/>
              <a:gd name="connsiteY8" fmla="*/ 420962 h 571504"/>
              <a:gd name="connsiteX9" fmla="*/ 116167 w 1419280"/>
              <a:gd name="connsiteY9" fmla="*/ 357190 h 571504"/>
              <a:gd name="connsiteX10" fmla="*/ 259043 w 1419280"/>
              <a:gd name="connsiteY10" fmla="*/ 214314 h 571504"/>
              <a:gd name="connsiteX11" fmla="*/ 116167 w 1419280"/>
              <a:gd name="connsiteY11" fmla="*/ 142876 h 571504"/>
              <a:gd name="connsiteX12" fmla="*/ 187605 w 1419280"/>
              <a:gd name="connsiteY12" fmla="*/ 0 h 571504"/>
              <a:gd name="connsiteX0" fmla="*/ 187605 w 1419280"/>
              <a:gd name="connsiteY0" fmla="*/ 0 h 571504"/>
              <a:gd name="connsiteX1" fmla="*/ 1330613 w 1419280"/>
              <a:gd name="connsiteY1" fmla="*/ 0 h 571504"/>
              <a:gd name="connsiteX2" fmla="*/ 1294989 w 1419280"/>
              <a:gd name="connsiteY2" fmla="*/ 82605 h 571504"/>
              <a:gd name="connsiteX3" fmla="*/ 1402051 w 1419280"/>
              <a:gd name="connsiteY3" fmla="*/ 142876 h 571504"/>
              <a:gd name="connsiteX4" fmla="*/ 1402051 w 1419280"/>
              <a:gd name="connsiteY4" fmla="*/ 285752 h 571504"/>
              <a:gd name="connsiteX5" fmla="*/ 1259175 w 1419280"/>
              <a:gd name="connsiteY5" fmla="*/ 357190 h 571504"/>
              <a:gd name="connsiteX6" fmla="*/ 1419280 w 1419280"/>
              <a:gd name="connsiteY6" fmla="*/ 480182 h 571504"/>
              <a:gd name="connsiteX7" fmla="*/ 1330613 w 1419280"/>
              <a:gd name="connsiteY7" fmla="*/ 571504 h 571504"/>
              <a:gd name="connsiteX8" fmla="*/ 187605 w 1419280"/>
              <a:gd name="connsiteY8" fmla="*/ 571504 h 571504"/>
              <a:gd name="connsiteX9" fmla="*/ 204982 w 1419280"/>
              <a:gd name="connsiteY9" fmla="*/ 420962 h 571504"/>
              <a:gd name="connsiteX10" fmla="*/ 116167 w 1419280"/>
              <a:gd name="connsiteY10" fmla="*/ 357190 h 571504"/>
              <a:gd name="connsiteX11" fmla="*/ 259043 w 1419280"/>
              <a:gd name="connsiteY11" fmla="*/ 214314 h 571504"/>
              <a:gd name="connsiteX12" fmla="*/ 116167 w 1419280"/>
              <a:gd name="connsiteY12" fmla="*/ 142876 h 571504"/>
              <a:gd name="connsiteX13" fmla="*/ 187605 w 1419280"/>
              <a:gd name="connsiteY13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10205 w 1438236"/>
              <a:gd name="connsiteY13" fmla="*/ 30167 h 571504"/>
              <a:gd name="connsiteX14" fmla="*/ 206561 w 1438236"/>
              <a:gd name="connsiteY14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35824 w 1438236"/>
              <a:gd name="connsiteY13" fmla="*/ 91513 h 571504"/>
              <a:gd name="connsiteX14" fmla="*/ 206561 w 1438236"/>
              <a:gd name="connsiteY14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35824 w 1438236"/>
              <a:gd name="connsiteY13" fmla="*/ 91513 h 571504"/>
              <a:gd name="connsiteX14" fmla="*/ 206561 w 1438236"/>
              <a:gd name="connsiteY14" fmla="*/ 0 h 57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38236" h="571504">
                <a:moveTo>
                  <a:pt x="206561" y="0"/>
                </a:moveTo>
                <a:lnTo>
                  <a:pt x="1349569" y="0"/>
                </a:lnTo>
                <a:lnTo>
                  <a:pt x="1313945" y="82605"/>
                </a:lnTo>
                <a:lnTo>
                  <a:pt x="1421007" y="142876"/>
                </a:lnTo>
                <a:cubicBezTo>
                  <a:pt x="1421007" y="190501"/>
                  <a:pt x="1207163" y="218633"/>
                  <a:pt x="1421007" y="285752"/>
                </a:cubicBezTo>
                <a:lnTo>
                  <a:pt x="1278131" y="357190"/>
                </a:lnTo>
                <a:lnTo>
                  <a:pt x="1438236" y="480182"/>
                </a:lnTo>
                <a:lnTo>
                  <a:pt x="1349569" y="571504"/>
                </a:lnTo>
                <a:lnTo>
                  <a:pt x="206561" y="571504"/>
                </a:lnTo>
                <a:cubicBezTo>
                  <a:pt x="18956" y="546414"/>
                  <a:pt x="212032" y="480494"/>
                  <a:pt x="223938" y="420962"/>
                </a:cubicBezTo>
                <a:cubicBezTo>
                  <a:pt x="233389" y="377846"/>
                  <a:pt x="126113" y="391631"/>
                  <a:pt x="135123" y="357190"/>
                </a:cubicBezTo>
                <a:cubicBezTo>
                  <a:pt x="144133" y="322749"/>
                  <a:pt x="277999" y="250033"/>
                  <a:pt x="277999" y="214314"/>
                </a:cubicBezTo>
                <a:cubicBezTo>
                  <a:pt x="277999" y="178595"/>
                  <a:pt x="158819" y="163343"/>
                  <a:pt x="135123" y="142876"/>
                </a:cubicBezTo>
                <a:cubicBezTo>
                  <a:pt x="111427" y="122409"/>
                  <a:pt x="123918" y="115326"/>
                  <a:pt x="135824" y="91513"/>
                </a:cubicBezTo>
                <a:cubicBezTo>
                  <a:pt x="147730" y="67700"/>
                  <a:pt x="0" y="5028"/>
                  <a:pt x="20656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64999">
                <a:schemeClr val="bg1">
                  <a:lumMod val="85000"/>
                  <a:alpha val="53000"/>
                </a:schemeClr>
              </a:gs>
              <a:gs pos="100000">
                <a:schemeClr val="bg1">
                  <a:lumMod val="85000"/>
                  <a:alpha val="44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Freeform 12"/>
          <p:cNvSpPr/>
          <p:nvPr/>
        </p:nvSpPr>
        <p:spPr>
          <a:xfrm rot="20783795">
            <a:off x="-95250" y="588963"/>
            <a:ext cx="1438275" cy="571500"/>
          </a:xfrm>
          <a:custGeom>
            <a:avLst/>
            <a:gdLst>
              <a:gd name="connsiteX0" fmla="*/ 0 w 1143008"/>
              <a:gd name="connsiteY0" fmla="*/ 0 h 571504"/>
              <a:gd name="connsiteX1" fmla="*/ 1143008 w 1143008"/>
              <a:gd name="connsiteY1" fmla="*/ 0 h 571504"/>
              <a:gd name="connsiteX2" fmla="*/ 1143008 w 1143008"/>
              <a:gd name="connsiteY2" fmla="*/ 571504 h 571504"/>
              <a:gd name="connsiteX3" fmla="*/ 0 w 1143008"/>
              <a:gd name="connsiteY3" fmla="*/ 571504 h 571504"/>
              <a:gd name="connsiteX4" fmla="*/ 0 w 1143008"/>
              <a:gd name="connsiteY4" fmla="*/ 0 h 571504"/>
              <a:gd name="connsiteX0" fmla="*/ 0 w 1143008"/>
              <a:gd name="connsiteY0" fmla="*/ 0 h 571504"/>
              <a:gd name="connsiteX1" fmla="*/ 1143008 w 1143008"/>
              <a:gd name="connsiteY1" fmla="*/ 0 h 571504"/>
              <a:gd name="connsiteX2" fmla="*/ 1128422 w 1143008"/>
              <a:gd name="connsiteY2" fmla="*/ 116162 h 571504"/>
              <a:gd name="connsiteX3" fmla="*/ 1143008 w 1143008"/>
              <a:gd name="connsiteY3" fmla="*/ 571504 h 571504"/>
              <a:gd name="connsiteX4" fmla="*/ 0 w 1143008"/>
              <a:gd name="connsiteY4" fmla="*/ 571504 h 571504"/>
              <a:gd name="connsiteX5" fmla="*/ 0 w 1143008"/>
              <a:gd name="connsiteY5" fmla="*/ 0 h 571504"/>
              <a:gd name="connsiteX0" fmla="*/ 0 w 1148086"/>
              <a:gd name="connsiteY0" fmla="*/ 0 h 571504"/>
              <a:gd name="connsiteX1" fmla="*/ 1143008 w 1148086"/>
              <a:gd name="connsiteY1" fmla="*/ 0 h 571504"/>
              <a:gd name="connsiteX2" fmla="*/ 1128422 w 1148086"/>
              <a:gd name="connsiteY2" fmla="*/ 116162 h 571504"/>
              <a:gd name="connsiteX3" fmla="*/ 1148086 w 1148086"/>
              <a:gd name="connsiteY3" fmla="*/ 381633 h 571504"/>
              <a:gd name="connsiteX4" fmla="*/ 1143008 w 1148086"/>
              <a:gd name="connsiteY4" fmla="*/ 571504 h 571504"/>
              <a:gd name="connsiteX5" fmla="*/ 0 w 1148086"/>
              <a:gd name="connsiteY5" fmla="*/ 571504 h 571504"/>
              <a:gd name="connsiteX6" fmla="*/ 0 w 114808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148086 w 1214446"/>
              <a:gd name="connsiteY3" fmla="*/ 381633 h 571504"/>
              <a:gd name="connsiteX4" fmla="*/ 1143008 w 1214446"/>
              <a:gd name="connsiteY4" fmla="*/ 571504 h 571504"/>
              <a:gd name="connsiteX5" fmla="*/ 0 w 1214446"/>
              <a:gd name="connsiteY5" fmla="*/ 571504 h 571504"/>
              <a:gd name="connsiteX6" fmla="*/ 0 w 121444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071570 w 1214446"/>
              <a:gd name="connsiteY3" fmla="*/ 357190 h 571504"/>
              <a:gd name="connsiteX4" fmla="*/ 1143008 w 1214446"/>
              <a:gd name="connsiteY4" fmla="*/ 571504 h 571504"/>
              <a:gd name="connsiteX5" fmla="*/ 0 w 1214446"/>
              <a:gd name="connsiteY5" fmla="*/ 571504 h 571504"/>
              <a:gd name="connsiteX6" fmla="*/ 0 w 121444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167751 w 1214446"/>
              <a:gd name="connsiteY3" fmla="*/ 2046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214446 w 1214446"/>
              <a:gd name="connsiteY3" fmla="*/ 2857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214446 w 1214446"/>
              <a:gd name="connsiteY3" fmla="*/ 2857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2288 w 1216734"/>
              <a:gd name="connsiteY0" fmla="*/ 0 h 571504"/>
              <a:gd name="connsiteX1" fmla="*/ 1145296 w 1216734"/>
              <a:gd name="connsiteY1" fmla="*/ 0 h 571504"/>
              <a:gd name="connsiteX2" fmla="*/ 1216734 w 1216734"/>
              <a:gd name="connsiteY2" fmla="*/ 142876 h 571504"/>
              <a:gd name="connsiteX3" fmla="*/ 1216734 w 1216734"/>
              <a:gd name="connsiteY3" fmla="*/ 285752 h 571504"/>
              <a:gd name="connsiteX4" fmla="*/ 1073858 w 1216734"/>
              <a:gd name="connsiteY4" fmla="*/ 357190 h 571504"/>
              <a:gd name="connsiteX5" fmla="*/ 1145296 w 1216734"/>
              <a:gd name="connsiteY5" fmla="*/ 571504 h 571504"/>
              <a:gd name="connsiteX6" fmla="*/ 2288 w 1216734"/>
              <a:gd name="connsiteY6" fmla="*/ 571504 h 571504"/>
              <a:gd name="connsiteX7" fmla="*/ 0 w 1216734"/>
              <a:gd name="connsiteY7" fmla="*/ 116162 h 571504"/>
              <a:gd name="connsiteX8" fmla="*/ 2288 w 1216734"/>
              <a:gd name="connsiteY8" fmla="*/ 0 h 571504"/>
              <a:gd name="connsiteX0" fmla="*/ 763 w 1215209"/>
              <a:gd name="connsiteY0" fmla="*/ 0 h 571504"/>
              <a:gd name="connsiteX1" fmla="*/ 1143771 w 1215209"/>
              <a:gd name="connsiteY1" fmla="*/ 0 h 571504"/>
              <a:gd name="connsiteX2" fmla="*/ 1215209 w 1215209"/>
              <a:gd name="connsiteY2" fmla="*/ 142876 h 571504"/>
              <a:gd name="connsiteX3" fmla="*/ 1215209 w 1215209"/>
              <a:gd name="connsiteY3" fmla="*/ 285752 h 571504"/>
              <a:gd name="connsiteX4" fmla="*/ 1072333 w 1215209"/>
              <a:gd name="connsiteY4" fmla="*/ 357190 h 571504"/>
              <a:gd name="connsiteX5" fmla="*/ 1143771 w 1215209"/>
              <a:gd name="connsiteY5" fmla="*/ 571504 h 571504"/>
              <a:gd name="connsiteX6" fmla="*/ 763 w 1215209"/>
              <a:gd name="connsiteY6" fmla="*/ 571504 h 571504"/>
              <a:gd name="connsiteX7" fmla="*/ 72201 w 1215209"/>
              <a:gd name="connsiteY7" fmla="*/ 214314 h 571504"/>
              <a:gd name="connsiteX8" fmla="*/ 763 w 1215209"/>
              <a:gd name="connsiteY8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187605 w 1402051"/>
              <a:gd name="connsiteY9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214814 w 1402051"/>
              <a:gd name="connsiteY9" fmla="*/ 116162 h 571504"/>
              <a:gd name="connsiteX10" fmla="*/ 187605 w 1402051"/>
              <a:gd name="connsiteY10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116167 w 1402051"/>
              <a:gd name="connsiteY9" fmla="*/ 142876 h 571504"/>
              <a:gd name="connsiteX10" fmla="*/ 187605 w 1402051"/>
              <a:gd name="connsiteY10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44311 w 1402051"/>
              <a:gd name="connsiteY8" fmla="*/ 312807 h 571504"/>
              <a:gd name="connsiteX9" fmla="*/ 259043 w 1402051"/>
              <a:gd name="connsiteY9" fmla="*/ 214314 h 571504"/>
              <a:gd name="connsiteX10" fmla="*/ 116167 w 1402051"/>
              <a:gd name="connsiteY10" fmla="*/ 142876 h 571504"/>
              <a:gd name="connsiteX11" fmla="*/ 187605 w 1402051"/>
              <a:gd name="connsiteY11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116167 w 1402051"/>
              <a:gd name="connsiteY8" fmla="*/ 357190 h 571504"/>
              <a:gd name="connsiteX9" fmla="*/ 259043 w 1402051"/>
              <a:gd name="connsiteY9" fmla="*/ 214314 h 571504"/>
              <a:gd name="connsiteX10" fmla="*/ 116167 w 1402051"/>
              <a:gd name="connsiteY10" fmla="*/ 142876 h 571504"/>
              <a:gd name="connsiteX11" fmla="*/ 187605 w 1402051"/>
              <a:gd name="connsiteY11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03523 w 1402051"/>
              <a:gd name="connsiteY5" fmla="*/ 455032 h 571504"/>
              <a:gd name="connsiteX6" fmla="*/ 1330613 w 1402051"/>
              <a:gd name="connsiteY6" fmla="*/ 571504 h 571504"/>
              <a:gd name="connsiteX7" fmla="*/ 187605 w 1402051"/>
              <a:gd name="connsiteY7" fmla="*/ 571504 h 571504"/>
              <a:gd name="connsiteX8" fmla="*/ 204982 w 1402051"/>
              <a:gd name="connsiteY8" fmla="*/ 420962 h 571504"/>
              <a:gd name="connsiteX9" fmla="*/ 116167 w 1402051"/>
              <a:gd name="connsiteY9" fmla="*/ 357190 h 571504"/>
              <a:gd name="connsiteX10" fmla="*/ 259043 w 1402051"/>
              <a:gd name="connsiteY10" fmla="*/ 214314 h 571504"/>
              <a:gd name="connsiteX11" fmla="*/ 116167 w 1402051"/>
              <a:gd name="connsiteY11" fmla="*/ 142876 h 571504"/>
              <a:gd name="connsiteX12" fmla="*/ 187605 w 1402051"/>
              <a:gd name="connsiteY12" fmla="*/ 0 h 571504"/>
              <a:gd name="connsiteX0" fmla="*/ 187605 w 1419280"/>
              <a:gd name="connsiteY0" fmla="*/ 0 h 571504"/>
              <a:gd name="connsiteX1" fmla="*/ 1330613 w 1419280"/>
              <a:gd name="connsiteY1" fmla="*/ 0 h 571504"/>
              <a:gd name="connsiteX2" fmla="*/ 1402051 w 1419280"/>
              <a:gd name="connsiteY2" fmla="*/ 142876 h 571504"/>
              <a:gd name="connsiteX3" fmla="*/ 1402051 w 1419280"/>
              <a:gd name="connsiteY3" fmla="*/ 285752 h 571504"/>
              <a:gd name="connsiteX4" fmla="*/ 1259175 w 1419280"/>
              <a:gd name="connsiteY4" fmla="*/ 357190 h 571504"/>
              <a:gd name="connsiteX5" fmla="*/ 1419280 w 1419280"/>
              <a:gd name="connsiteY5" fmla="*/ 480182 h 571504"/>
              <a:gd name="connsiteX6" fmla="*/ 1330613 w 1419280"/>
              <a:gd name="connsiteY6" fmla="*/ 571504 h 571504"/>
              <a:gd name="connsiteX7" fmla="*/ 187605 w 1419280"/>
              <a:gd name="connsiteY7" fmla="*/ 571504 h 571504"/>
              <a:gd name="connsiteX8" fmla="*/ 204982 w 1419280"/>
              <a:gd name="connsiteY8" fmla="*/ 420962 h 571504"/>
              <a:gd name="connsiteX9" fmla="*/ 116167 w 1419280"/>
              <a:gd name="connsiteY9" fmla="*/ 357190 h 571504"/>
              <a:gd name="connsiteX10" fmla="*/ 259043 w 1419280"/>
              <a:gd name="connsiteY10" fmla="*/ 214314 h 571504"/>
              <a:gd name="connsiteX11" fmla="*/ 116167 w 1419280"/>
              <a:gd name="connsiteY11" fmla="*/ 142876 h 571504"/>
              <a:gd name="connsiteX12" fmla="*/ 187605 w 1419280"/>
              <a:gd name="connsiteY12" fmla="*/ 0 h 571504"/>
              <a:gd name="connsiteX0" fmla="*/ 187605 w 1419280"/>
              <a:gd name="connsiteY0" fmla="*/ 0 h 571504"/>
              <a:gd name="connsiteX1" fmla="*/ 1330613 w 1419280"/>
              <a:gd name="connsiteY1" fmla="*/ 0 h 571504"/>
              <a:gd name="connsiteX2" fmla="*/ 1294989 w 1419280"/>
              <a:gd name="connsiteY2" fmla="*/ 82605 h 571504"/>
              <a:gd name="connsiteX3" fmla="*/ 1402051 w 1419280"/>
              <a:gd name="connsiteY3" fmla="*/ 142876 h 571504"/>
              <a:gd name="connsiteX4" fmla="*/ 1402051 w 1419280"/>
              <a:gd name="connsiteY4" fmla="*/ 285752 h 571504"/>
              <a:gd name="connsiteX5" fmla="*/ 1259175 w 1419280"/>
              <a:gd name="connsiteY5" fmla="*/ 357190 h 571504"/>
              <a:gd name="connsiteX6" fmla="*/ 1419280 w 1419280"/>
              <a:gd name="connsiteY6" fmla="*/ 480182 h 571504"/>
              <a:gd name="connsiteX7" fmla="*/ 1330613 w 1419280"/>
              <a:gd name="connsiteY7" fmla="*/ 571504 h 571504"/>
              <a:gd name="connsiteX8" fmla="*/ 187605 w 1419280"/>
              <a:gd name="connsiteY8" fmla="*/ 571504 h 571504"/>
              <a:gd name="connsiteX9" fmla="*/ 204982 w 1419280"/>
              <a:gd name="connsiteY9" fmla="*/ 420962 h 571504"/>
              <a:gd name="connsiteX10" fmla="*/ 116167 w 1419280"/>
              <a:gd name="connsiteY10" fmla="*/ 357190 h 571504"/>
              <a:gd name="connsiteX11" fmla="*/ 259043 w 1419280"/>
              <a:gd name="connsiteY11" fmla="*/ 214314 h 571504"/>
              <a:gd name="connsiteX12" fmla="*/ 116167 w 1419280"/>
              <a:gd name="connsiteY12" fmla="*/ 142876 h 571504"/>
              <a:gd name="connsiteX13" fmla="*/ 187605 w 1419280"/>
              <a:gd name="connsiteY13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10205 w 1438236"/>
              <a:gd name="connsiteY13" fmla="*/ 30167 h 571504"/>
              <a:gd name="connsiteX14" fmla="*/ 206561 w 1438236"/>
              <a:gd name="connsiteY14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35824 w 1438236"/>
              <a:gd name="connsiteY13" fmla="*/ 91513 h 571504"/>
              <a:gd name="connsiteX14" fmla="*/ 206561 w 1438236"/>
              <a:gd name="connsiteY14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35824 w 1438236"/>
              <a:gd name="connsiteY13" fmla="*/ 91513 h 571504"/>
              <a:gd name="connsiteX14" fmla="*/ 206561 w 1438236"/>
              <a:gd name="connsiteY14" fmla="*/ 0 h 57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38236" h="571504">
                <a:moveTo>
                  <a:pt x="206561" y="0"/>
                </a:moveTo>
                <a:lnTo>
                  <a:pt x="1349569" y="0"/>
                </a:lnTo>
                <a:lnTo>
                  <a:pt x="1313945" y="82605"/>
                </a:lnTo>
                <a:lnTo>
                  <a:pt x="1421007" y="142876"/>
                </a:lnTo>
                <a:cubicBezTo>
                  <a:pt x="1421007" y="190501"/>
                  <a:pt x="1207163" y="218633"/>
                  <a:pt x="1421007" y="285752"/>
                </a:cubicBezTo>
                <a:lnTo>
                  <a:pt x="1278131" y="357190"/>
                </a:lnTo>
                <a:lnTo>
                  <a:pt x="1438236" y="480182"/>
                </a:lnTo>
                <a:lnTo>
                  <a:pt x="1349569" y="571504"/>
                </a:lnTo>
                <a:lnTo>
                  <a:pt x="206561" y="571504"/>
                </a:lnTo>
                <a:cubicBezTo>
                  <a:pt x="18956" y="546414"/>
                  <a:pt x="212032" y="480494"/>
                  <a:pt x="223938" y="420962"/>
                </a:cubicBezTo>
                <a:cubicBezTo>
                  <a:pt x="233389" y="377846"/>
                  <a:pt x="126113" y="391631"/>
                  <a:pt x="135123" y="357190"/>
                </a:cubicBezTo>
                <a:cubicBezTo>
                  <a:pt x="144133" y="322749"/>
                  <a:pt x="277999" y="250033"/>
                  <a:pt x="277999" y="214314"/>
                </a:cubicBezTo>
                <a:cubicBezTo>
                  <a:pt x="277999" y="178595"/>
                  <a:pt x="158819" y="163343"/>
                  <a:pt x="135123" y="142876"/>
                </a:cubicBezTo>
                <a:cubicBezTo>
                  <a:pt x="111427" y="122409"/>
                  <a:pt x="123918" y="115326"/>
                  <a:pt x="135824" y="91513"/>
                </a:cubicBezTo>
                <a:cubicBezTo>
                  <a:pt x="147730" y="67700"/>
                  <a:pt x="0" y="5028"/>
                  <a:pt x="206561" y="0"/>
                </a:cubicBezTo>
                <a:close/>
              </a:path>
            </a:pathLst>
          </a:custGeom>
          <a:gradFill flip="none" rotWithShape="1">
            <a:gsLst>
              <a:gs pos="27000">
                <a:schemeClr val="bg1">
                  <a:lumMod val="95000"/>
                </a:schemeClr>
              </a:gs>
              <a:gs pos="64999">
                <a:schemeClr val="bg1">
                  <a:lumMod val="85000"/>
                  <a:alpha val="53000"/>
                </a:scheme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custDataLst>
      <p:tags r:id="rId1"/>
    </p:custDataLst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D:\posao\skola\Nas_Zagreb_2014\Nas_Zagreb\naslovnica_pa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50" y="1341438"/>
            <a:ext cx="9061450" cy="423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1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Naslov 2"/>
          <p:cNvSpPr>
            <a:spLocks noGrp="1"/>
          </p:cNvSpPr>
          <p:nvPr>
            <p:ph type="title"/>
          </p:nvPr>
        </p:nvSpPr>
        <p:spPr>
          <a:xfrm>
            <a:off x="177800" y="833438"/>
            <a:ext cx="6583363" cy="563562"/>
          </a:xfrm>
        </p:spPr>
        <p:txBody>
          <a:bodyPr anchor="t"/>
          <a:lstStyle/>
          <a:p>
            <a:pPr eaLnBrk="1" hangingPunct="1"/>
            <a:r>
              <a:rPr lang="hr-HR" sz="6600" b="1" smtClean="0">
                <a:latin typeface="Arial" charset="0"/>
                <a:ea typeface="Calibri" pitchFamily="34" charset="0"/>
                <a:cs typeface="Arial" charset="0"/>
              </a:rPr>
              <a:t>1. Problem</a:t>
            </a:r>
            <a:r>
              <a:rPr lang="hr-HR" sz="4000" smtClean="0">
                <a:latin typeface="Arial" charset="0"/>
                <a:ea typeface="Calibri" pitchFamily="34" charset="0"/>
                <a:cs typeface="Arial" charset="0"/>
              </a:rPr>
              <a:t/>
            </a:r>
            <a:br>
              <a:rPr lang="hr-HR" sz="4000" smtClean="0">
                <a:latin typeface="Arial" charset="0"/>
                <a:ea typeface="Calibri" pitchFamily="34" charset="0"/>
                <a:cs typeface="Arial" charset="0"/>
              </a:rPr>
            </a:br>
            <a:r>
              <a:rPr lang="vi-VN" smtClean="0">
                <a:latin typeface="Arial" charset="0"/>
                <a:ea typeface="ＭＳ Ｐゴシック" pitchFamily="34" charset="-128"/>
                <a:cs typeface="Arial" charset="0"/>
              </a:rPr>
              <a:t/>
            </a:r>
            <a:br>
              <a:rPr lang="vi-VN" smtClean="0">
                <a:latin typeface="Arial" charset="0"/>
                <a:ea typeface="ＭＳ Ｐゴシック" pitchFamily="34" charset="-128"/>
                <a:cs typeface="Arial" charset="0"/>
              </a:rPr>
            </a:br>
            <a:endParaRPr lang="hr-HR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34819" name="Rectangle 2"/>
          <p:cNvSpPr>
            <a:spLocks noChangeArrowheads="1"/>
          </p:cNvSpPr>
          <p:nvPr/>
        </p:nvSpPr>
        <p:spPr bwMode="auto">
          <a:xfrm>
            <a:off x="0" y="4087813"/>
            <a:ext cx="94678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28528" anchor="ctr">
            <a:spAutoFit/>
          </a:bodyPr>
          <a:lstStyle/>
          <a:p>
            <a:pPr eaLnBrk="0" hangingPunct="0"/>
            <a:r>
              <a:rPr lang="hr-HR" sz="6000">
                <a:latin typeface="Arial" charset="0"/>
                <a:ea typeface="Calibri" pitchFamily="34" charset="0"/>
              </a:rPr>
              <a:t> </a:t>
            </a:r>
          </a:p>
        </p:txBody>
      </p:sp>
      <p:sp>
        <p:nvSpPr>
          <p:cNvPr id="34820" name="Rezervirano mjesto sadržaja 1"/>
          <p:cNvSpPr>
            <a:spLocks noGrp="1"/>
          </p:cNvSpPr>
          <p:nvPr>
            <p:ph idx="1"/>
          </p:nvPr>
        </p:nvSpPr>
        <p:spPr>
          <a:xfrm>
            <a:off x="439738" y="2363788"/>
            <a:ext cx="8229600" cy="4192587"/>
          </a:xfrm>
        </p:spPr>
        <p:txBody>
          <a:bodyPr/>
          <a:lstStyle/>
          <a:p>
            <a:pPr eaLnBrk="1" hangingPunct="1"/>
            <a:r>
              <a:rPr lang="hr-HR" smtClean="0">
                <a:latin typeface="Arial" charset="0"/>
                <a:ea typeface="ＭＳ Ｐゴシック" pitchFamily="34" charset="-128"/>
              </a:rPr>
              <a:t>Izlasci mladih često su bez cilja, neadekvatni i problematični.</a:t>
            </a:r>
          </a:p>
          <a:p>
            <a:pPr eaLnBrk="1" hangingPunct="1">
              <a:buFont typeface="Arial" charset="0"/>
              <a:buNone/>
            </a:pPr>
            <a:r>
              <a:rPr lang="hr-HR" smtClean="0">
                <a:latin typeface="Arial" charset="0"/>
                <a:ea typeface="ＭＳ Ｐゴシック" pitchFamily="34" charset="-128"/>
              </a:rPr>
              <a:t>                             </a:t>
            </a:r>
            <a:r>
              <a:rPr lang="hr-HR" smtClean="0">
                <a:solidFill>
                  <a:srgbClr val="FF0000"/>
                </a:solidFill>
                <a:latin typeface="Arial" charset="0"/>
                <a:ea typeface="ＭＳ Ｐゴシック" pitchFamily="34" charset="-128"/>
              </a:rPr>
              <a:t>▲</a:t>
            </a:r>
          </a:p>
          <a:p>
            <a:pPr eaLnBrk="1" hangingPunct="1">
              <a:buFont typeface="Arial" charset="0"/>
              <a:buNone/>
            </a:pPr>
            <a:r>
              <a:rPr lang="hr-HR" smtClean="0">
                <a:latin typeface="Arial" charset="0"/>
                <a:ea typeface="ＭＳ Ｐゴシック" pitchFamily="34" charset="-128"/>
              </a:rPr>
              <a:t>                             </a:t>
            </a:r>
            <a:r>
              <a:rPr lang="hr-HR" smtClean="0">
                <a:solidFill>
                  <a:srgbClr val="FF0000"/>
                </a:solidFill>
                <a:latin typeface="Arial" charset="0"/>
                <a:ea typeface="ＭＳ Ｐゴシック" pitchFamily="34" charset="-128"/>
              </a:rPr>
              <a:t>▼</a:t>
            </a:r>
          </a:p>
          <a:p>
            <a:pPr eaLnBrk="1" hangingPunct="1"/>
            <a:r>
              <a:rPr lang="vi-VN" smtClean="0">
                <a:latin typeface="Arial" charset="0"/>
                <a:ea typeface="ＭＳ Ｐゴシック" pitchFamily="34" charset="-128"/>
              </a:rPr>
              <a:t>Brojne kulturne, umjetničke i sportske institucije u gradu raznim programima  nastoje privući </a:t>
            </a:r>
            <a:r>
              <a:rPr lang="hr-HR" smtClean="0">
                <a:latin typeface="Arial" charset="0"/>
                <a:ea typeface="ＭＳ Ｐゴシック" pitchFamily="34" charset="-128"/>
              </a:rPr>
              <a:t>posjetitelje.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>
            <a:spLocks noChangeArrowheads="1"/>
          </p:cNvSpPr>
          <p:nvPr/>
        </p:nvSpPr>
        <p:spPr bwMode="auto">
          <a:xfrm>
            <a:off x="2195513" y="0"/>
            <a:ext cx="6443662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buFont typeface="Arial" charset="0"/>
              <a:buChar char="•"/>
            </a:pPr>
            <a:r>
              <a:rPr lang="hr-HR" sz="4800">
                <a:solidFill>
                  <a:srgbClr val="000000"/>
                </a:solidFill>
                <a:latin typeface="Arial" charset="0"/>
                <a:ea typeface="Calibri" pitchFamily="34" charset="0"/>
              </a:rPr>
              <a:t> 31 % učenika u posljednjih 30 dana u trgovini za sebe kupilo pivo, a 24 % vino</a:t>
            </a:r>
            <a:endParaRPr lang="hr-HR" sz="4800">
              <a:latin typeface="Arial" charset="0"/>
              <a:ea typeface="Calibri" pitchFamily="34" charset="0"/>
            </a:endParaRPr>
          </a:p>
        </p:txBody>
      </p:sp>
      <p:pic>
        <p:nvPicPr>
          <p:cNvPr id="35843" name="Slika 2" descr="C:\Users\sile\AppData\Local\Microsoft\Windows\Temporary Internet Files\Content.IE5\0O3MNDUC\MC9004102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250"/>
            <a:ext cx="215582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Slika 3" descr="http://www.rog.hr/catalog/products_pictures/naljepzabrtocalkohpi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0438"/>
            <a:ext cx="2160588" cy="292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Rectangle 2"/>
          <p:cNvSpPr>
            <a:spLocks noChangeArrowheads="1"/>
          </p:cNvSpPr>
          <p:nvPr/>
        </p:nvSpPr>
        <p:spPr bwMode="auto">
          <a:xfrm>
            <a:off x="2124075" y="3554413"/>
            <a:ext cx="76327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28528" anchor="ctr">
            <a:spAutoFit/>
          </a:bodyPr>
          <a:lstStyle/>
          <a:p>
            <a:pPr eaLnBrk="0" hangingPunct="0"/>
            <a:r>
              <a:rPr lang="hr-HR" sz="4800" dirty="0">
                <a:latin typeface="Arial" charset="0"/>
                <a:ea typeface="Calibri" pitchFamily="34" charset="0"/>
              </a:rPr>
              <a:t>Godišnje:</a:t>
            </a:r>
          </a:p>
          <a:p>
            <a:pPr eaLnBrk="0" hangingPunct="0">
              <a:buFontTx/>
              <a:buChar char="•"/>
            </a:pPr>
            <a:r>
              <a:rPr lang="hr-HR" sz="4800" dirty="0">
                <a:latin typeface="Arial" charset="0"/>
                <a:ea typeface="Calibri" pitchFamily="34" charset="0"/>
              </a:rPr>
              <a:t> 27 </a:t>
            </a:r>
            <a:r>
              <a:rPr lang="hr-HR" sz="4800" dirty="0" smtClean="0">
                <a:latin typeface="Arial" charset="0"/>
                <a:ea typeface="Calibri" pitchFamily="34" charset="0"/>
              </a:rPr>
              <a:t>kazna </a:t>
            </a:r>
            <a:r>
              <a:rPr lang="hr-HR" sz="4800" dirty="0">
                <a:latin typeface="Arial" charset="0"/>
                <a:ea typeface="Calibri" pitchFamily="34" charset="0"/>
              </a:rPr>
              <a:t>za prodaju </a:t>
            </a:r>
          </a:p>
          <a:p>
            <a:pPr eaLnBrk="0" hangingPunct="0"/>
            <a:r>
              <a:rPr lang="hr-HR" sz="4800" dirty="0">
                <a:latin typeface="Arial" charset="0"/>
                <a:ea typeface="Calibri" pitchFamily="34" charset="0"/>
              </a:rPr>
              <a:t>        alkohola</a:t>
            </a:r>
          </a:p>
          <a:p>
            <a:pPr eaLnBrk="0" hangingPunct="0">
              <a:buFontTx/>
              <a:buChar char="•"/>
            </a:pPr>
            <a:r>
              <a:rPr lang="hr-HR" sz="4800" dirty="0">
                <a:latin typeface="Arial" charset="0"/>
                <a:ea typeface="Calibri" pitchFamily="34" charset="0"/>
              </a:rPr>
              <a:t>14 </a:t>
            </a:r>
            <a:r>
              <a:rPr lang="hr-HR" sz="4800" dirty="0" smtClean="0">
                <a:latin typeface="Arial" charset="0"/>
                <a:ea typeface="Calibri" pitchFamily="34" charset="0"/>
              </a:rPr>
              <a:t>kazna </a:t>
            </a:r>
            <a:r>
              <a:rPr lang="hr-HR" sz="4800" dirty="0">
                <a:latin typeface="Arial" charset="0"/>
                <a:ea typeface="Calibri" pitchFamily="34" charset="0"/>
              </a:rPr>
              <a:t>za točenje pića</a:t>
            </a:r>
            <a:endParaRPr lang="hr-HR" sz="4800" dirty="0">
              <a:latin typeface="Arial" charset="0"/>
            </a:endParaRPr>
          </a:p>
        </p:txBody>
      </p:sp>
    </p:spTree>
  </p:cSld>
  <p:clrMapOvr>
    <a:masterClrMapping/>
  </p:clrMapOvr>
  <p:transition advTm="17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27584" y="2780928"/>
            <a:ext cx="381952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004048" y="2708920"/>
            <a:ext cx="413995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harter HR"/>
              </a:rPr>
              <a:t>Hrvatska je na trećem mjestu na ljestvici 36 zemalja u kojima je provedeno istraživanje.</a:t>
            </a:r>
            <a:endParaRPr kumimoji="0" lang="hr-H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Naslov 2"/>
          <p:cNvSpPr>
            <a:spLocks noGrp="1"/>
          </p:cNvSpPr>
          <p:nvPr>
            <p:ph type="title"/>
          </p:nvPr>
        </p:nvSpPr>
        <p:spPr>
          <a:xfrm>
            <a:off x="177800" y="833438"/>
            <a:ext cx="6583363" cy="563562"/>
          </a:xfrm>
        </p:spPr>
        <p:txBody>
          <a:bodyPr anchor="t"/>
          <a:lstStyle/>
          <a:p>
            <a:pPr eaLnBrk="1" hangingPunct="1"/>
            <a:r>
              <a:rPr lang="hr-HR" sz="6600" b="1" smtClean="0">
                <a:latin typeface="Arial" charset="0"/>
                <a:ea typeface="Calibri" pitchFamily="34" charset="0"/>
                <a:cs typeface="Arial" charset="0"/>
              </a:rPr>
              <a:t>2. Alternativa</a:t>
            </a:r>
            <a:r>
              <a:rPr lang="hr-HR" sz="4000" smtClean="0">
                <a:latin typeface="Arial" charset="0"/>
                <a:ea typeface="Calibri" pitchFamily="34" charset="0"/>
                <a:cs typeface="Arial" charset="0"/>
              </a:rPr>
              <a:t/>
            </a:r>
            <a:br>
              <a:rPr lang="hr-HR" sz="4000" smtClean="0">
                <a:latin typeface="Arial" charset="0"/>
                <a:ea typeface="Calibri" pitchFamily="34" charset="0"/>
                <a:cs typeface="Arial" charset="0"/>
              </a:rPr>
            </a:br>
            <a:r>
              <a:rPr lang="vi-VN" smtClean="0">
                <a:latin typeface="Arial" charset="0"/>
                <a:ea typeface="ＭＳ Ｐゴシック" pitchFamily="34" charset="-128"/>
                <a:cs typeface="Arial" charset="0"/>
              </a:rPr>
              <a:t/>
            </a:r>
            <a:br>
              <a:rPr lang="vi-VN" smtClean="0">
                <a:latin typeface="Arial" charset="0"/>
                <a:ea typeface="ＭＳ Ｐゴシック" pitchFamily="34" charset="-128"/>
                <a:cs typeface="Arial" charset="0"/>
              </a:rPr>
            </a:br>
            <a:endParaRPr lang="hr-HR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38915" name="Rezervirano mjesto sadržaja 1"/>
          <p:cNvSpPr>
            <a:spLocks noGrp="1"/>
          </p:cNvSpPr>
          <p:nvPr>
            <p:ph idx="1"/>
          </p:nvPr>
        </p:nvSpPr>
        <p:spPr>
          <a:xfrm>
            <a:off x="395288" y="3429000"/>
            <a:ext cx="8229600" cy="1928813"/>
          </a:xfrm>
        </p:spPr>
        <p:txBody>
          <a:bodyPr/>
          <a:lstStyle/>
          <a:p>
            <a:pPr eaLnBrk="1" hangingPunct="1"/>
            <a:r>
              <a:rPr lang="hr-HR" smtClean="0">
                <a:solidFill>
                  <a:schemeClr val="tx1"/>
                </a:solidFill>
                <a:latin typeface="Arial" charset="0"/>
                <a:ea typeface="ＭＳ Ｐゴシック" pitchFamily="34" charset="-128"/>
              </a:rPr>
              <a:t>Razviti u mladih kulturu javnog života. Potaknuti ih na posjećivanje kulturnih, umjetničkih i sportskih  institucija u gradu. 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zervirano mjesto sadržaja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sz="3000" b="1" smtClean="0">
                <a:solidFill>
                  <a:srgbClr val="FF0000"/>
                </a:solidFill>
                <a:latin typeface="Arial" charset="0"/>
              </a:rPr>
              <a:t>Razviti</a:t>
            </a:r>
            <a:r>
              <a:rPr lang="hr-HR" sz="3000" smtClean="0">
                <a:latin typeface="Arial" charset="0"/>
              </a:rPr>
              <a:t> </a:t>
            </a:r>
            <a:r>
              <a:rPr lang="hr-HR" sz="2400" smtClean="0">
                <a:latin typeface="Arial" charset="0"/>
              </a:rPr>
              <a:t>kod mladih stanovnika i posjetitelja grada Zagreba kulturu javnog života.</a:t>
            </a:r>
          </a:p>
          <a:p>
            <a:r>
              <a:rPr lang="hr-HR" sz="3000" b="1" smtClean="0">
                <a:solidFill>
                  <a:srgbClr val="A4D329"/>
                </a:solidFill>
                <a:latin typeface="Arial" charset="0"/>
              </a:rPr>
              <a:t>Potaknuti </a:t>
            </a:r>
            <a:r>
              <a:rPr lang="hr-HR" sz="3000" smtClean="0">
                <a:latin typeface="Arial" charset="0"/>
              </a:rPr>
              <a:t> </a:t>
            </a:r>
            <a:r>
              <a:rPr lang="hr-HR" sz="2400" smtClean="0">
                <a:latin typeface="Arial" charset="0"/>
              </a:rPr>
              <a:t>dolazak mladih posjetitelja iz drugih krajeva Hrvatske i upoznati ih s mogućnošću kvalitetnog provoda u Zagrebu.</a:t>
            </a:r>
          </a:p>
          <a:p>
            <a:r>
              <a:rPr lang="hr-HR" sz="3000" b="1" smtClean="0">
                <a:solidFill>
                  <a:srgbClr val="1F88C8"/>
                </a:solidFill>
                <a:latin typeface="Arial" charset="0"/>
              </a:rPr>
              <a:t>Povećati</a:t>
            </a:r>
            <a:r>
              <a:rPr lang="hr-HR" sz="3000" smtClean="0">
                <a:latin typeface="Arial" charset="0"/>
              </a:rPr>
              <a:t> </a:t>
            </a:r>
            <a:r>
              <a:rPr lang="hr-HR" sz="2400" smtClean="0">
                <a:latin typeface="Arial" charset="0"/>
              </a:rPr>
              <a:t>posjećenost kulturnih, umjetničkih i sportskih institucija u gradu.</a:t>
            </a:r>
          </a:p>
        </p:txBody>
      </p:sp>
      <p:sp>
        <p:nvSpPr>
          <p:cNvPr id="39939" name="Naslov 2"/>
          <p:cNvSpPr>
            <a:spLocks noGrp="1"/>
          </p:cNvSpPr>
          <p:nvPr>
            <p:ph type="title"/>
          </p:nvPr>
        </p:nvSpPr>
        <p:spPr>
          <a:xfrm>
            <a:off x="395288" y="1196975"/>
            <a:ext cx="4584700" cy="563563"/>
          </a:xfrm>
        </p:spPr>
        <p:txBody>
          <a:bodyPr/>
          <a:lstStyle/>
          <a:p>
            <a:r>
              <a:rPr lang="hr-HR" sz="4000" b="1" smtClean="0">
                <a:latin typeface="Arial" charset="0"/>
              </a:rPr>
              <a:t>Ciljevi projekta</a:t>
            </a:r>
            <a:r>
              <a:rPr lang="hr-HR" smtClean="0">
                <a:latin typeface="Arial" charset="0"/>
              </a:rPr>
              <a:t/>
            </a:r>
            <a:br>
              <a:rPr lang="hr-HR" smtClean="0">
                <a:latin typeface="Arial" charset="0"/>
              </a:rPr>
            </a:br>
            <a:endParaRPr lang="hr-HR" smtClean="0">
              <a:latin typeface="Arial" charset="0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2060"/>
            </a:gs>
            <a:gs pos="100000">
              <a:srgbClr val="1F88C8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5"/>
          <p:cNvSpPr txBox="1">
            <a:spLocks noChangeArrowheads="1"/>
          </p:cNvSpPr>
          <p:nvPr/>
        </p:nvSpPr>
        <p:spPr bwMode="gray">
          <a:xfrm>
            <a:off x="360363" y="415925"/>
            <a:ext cx="7259637" cy="96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r>
              <a:rPr lang="hr-HR" sz="4000" b="1">
                <a:latin typeface="Arial" charset="0"/>
                <a:ea typeface="ＭＳ Ｐゴシック" pitchFamily="34" charset="-128"/>
              </a:rPr>
              <a:t>Tijek realizacije</a:t>
            </a:r>
          </a:p>
        </p:txBody>
      </p:sp>
      <p:sp>
        <p:nvSpPr>
          <p:cNvPr id="41987" name="Rectangle 4"/>
          <p:cNvSpPr>
            <a:spLocks noChangeArrowheads="1"/>
          </p:cNvSpPr>
          <p:nvPr/>
        </p:nvSpPr>
        <p:spPr bwMode="gray">
          <a:xfrm>
            <a:off x="874713" y="6162675"/>
            <a:ext cx="1538287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/>
            <a:r>
              <a:rPr lang="en-US" sz="1200">
                <a:solidFill>
                  <a:srgbClr val="FFFFFF"/>
                </a:solidFill>
                <a:latin typeface="Arial" charset="0"/>
                <a:ea typeface="ＭＳ Ｐゴシック" pitchFamily="34" charset="-128"/>
              </a:rPr>
              <a:t>Your own footer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gray">
          <a:xfrm>
            <a:off x="6767513" y="6162675"/>
            <a:ext cx="1538287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 defTabSz="801688"/>
            <a:r>
              <a:rPr lang="en-US" sz="1200">
                <a:solidFill>
                  <a:srgbClr val="FFFFFF"/>
                </a:solidFill>
                <a:latin typeface="Arial" charset="0"/>
                <a:ea typeface="ＭＳ Ｐゴシック" pitchFamily="34" charset="-128"/>
              </a:rPr>
              <a:t>Your Logo</a:t>
            </a:r>
          </a:p>
        </p:txBody>
      </p:sp>
      <p:sp>
        <p:nvSpPr>
          <p:cNvPr id="52" name="Rektangel 51"/>
          <p:cNvSpPr>
            <a:spLocks noChangeArrowheads="1"/>
          </p:cNvSpPr>
          <p:nvPr/>
        </p:nvSpPr>
        <p:spPr bwMode="auto">
          <a:xfrm>
            <a:off x="3351213" y="2193925"/>
            <a:ext cx="2433637" cy="4386263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49001">
                <a:srgbClr val="FFFFFF"/>
              </a:gs>
              <a:gs pos="100000">
                <a:schemeClr val="tx1"/>
              </a:gs>
            </a:gsLst>
            <a:lin ang="16200000"/>
          </a:gradFill>
          <a:ln w="9525">
            <a:solidFill>
              <a:srgbClr val="E1E1E1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da-DK" sz="1800" dirty="0">
              <a:solidFill>
                <a:srgbClr val="FFFFFF"/>
              </a:solidFill>
              <a:latin typeface="Arial" pitchFamily="34" charset="0"/>
              <a:ea typeface="ＭＳ Ｐゴシック" pitchFamily="-97" charset="-128"/>
              <a:cs typeface="+mn-cs"/>
            </a:endParaRPr>
          </a:p>
        </p:txBody>
      </p:sp>
      <p:sp>
        <p:nvSpPr>
          <p:cNvPr id="41990" name="Tekstboks 68"/>
          <p:cNvSpPr txBox="1">
            <a:spLocks noChangeArrowheads="1"/>
          </p:cNvSpPr>
          <p:nvPr/>
        </p:nvSpPr>
        <p:spPr bwMode="auto">
          <a:xfrm>
            <a:off x="3725863" y="2262188"/>
            <a:ext cx="193675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hr-HR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Procijenili su </a:t>
            </a:r>
            <a:r>
              <a:rPr lang="vi-VN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njihovu atraktivnost iz svoje  mladenačke  perspektive.</a:t>
            </a:r>
            <a:r>
              <a:rPr lang="hr-HR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 </a:t>
            </a:r>
          </a:p>
          <a:p>
            <a:pPr defTabSz="457200"/>
            <a:endParaRPr lang="hr-HR" sz="1800" dirty="0">
              <a:solidFill>
                <a:srgbClr val="002060"/>
              </a:solidFill>
              <a:latin typeface="Arial" charset="0"/>
              <a:ea typeface="ＭＳ Ｐゴシック" pitchFamily="34" charset="-128"/>
            </a:endParaRPr>
          </a:p>
          <a:p>
            <a:pPr defTabSz="457200"/>
            <a:r>
              <a:rPr lang="hr-HR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S</a:t>
            </a:r>
            <a:r>
              <a:rPr lang="vi-VN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v</a:t>
            </a:r>
            <a:r>
              <a:rPr lang="hr-HR" sz="1800" dirty="0" err="1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oja</a:t>
            </a:r>
            <a:r>
              <a:rPr lang="hr-HR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 </a:t>
            </a:r>
            <a:r>
              <a:rPr lang="vi-VN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 mišljenja/</a:t>
            </a:r>
            <a:r>
              <a:rPr lang="hr-HR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 </a:t>
            </a:r>
            <a:r>
              <a:rPr lang="vi-VN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ocjene/recenzije objav</a:t>
            </a:r>
            <a:r>
              <a:rPr lang="hr-HR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ili su</a:t>
            </a:r>
            <a:r>
              <a:rPr lang="vi-VN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 na društvenim mrežama</a:t>
            </a:r>
            <a:r>
              <a:rPr lang="vi-VN" sz="1600" b="1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. </a:t>
            </a:r>
            <a:endParaRPr lang="da-DK" sz="1600" b="1" dirty="0">
              <a:solidFill>
                <a:srgbClr val="00206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65" name="Rektangel 64"/>
          <p:cNvSpPr>
            <a:spLocks noChangeArrowheads="1"/>
          </p:cNvSpPr>
          <p:nvPr/>
        </p:nvSpPr>
        <p:spPr bwMode="auto">
          <a:xfrm>
            <a:off x="706438" y="2192338"/>
            <a:ext cx="2432050" cy="4387850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41000">
                <a:srgbClr val="FFFFFF"/>
              </a:gs>
              <a:gs pos="100000">
                <a:schemeClr val="tx1"/>
              </a:gs>
            </a:gsLst>
            <a:lin ang="16200000"/>
          </a:gradFill>
          <a:ln w="9525">
            <a:solidFill>
              <a:srgbClr val="E1E1E1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da-DK" sz="1800" dirty="0">
              <a:solidFill>
                <a:srgbClr val="FFFFFF"/>
              </a:solidFill>
              <a:latin typeface="Arial" pitchFamily="34" charset="0"/>
              <a:ea typeface="ＭＳ Ｐゴシック" pitchFamily="-97" charset="-128"/>
              <a:cs typeface="+mn-cs"/>
            </a:endParaRPr>
          </a:p>
        </p:txBody>
      </p:sp>
      <p:sp>
        <p:nvSpPr>
          <p:cNvPr id="26" name="Rektangel 25"/>
          <p:cNvSpPr>
            <a:spLocks noChangeArrowheads="1"/>
          </p:cNvSpPr>
          <p:nvPr/>
        </p:nvSpPr>
        <p:spPr bwMode="auto">
          <a:xfrm>
            <a:off x="5997575" y="2193925"/>
            <a:ext cx="2432050" cy="4400550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49001">
                <a:srgbClr val="FFFFFF"/>
              </a:gs>
              <a:gs pos="100000">
                <a:schemeClr val="tx1"/>
              </a:gs>
            </a:gsLst>
            <a:lin ang="16200000"/>
          </a:gradFill>
          <a:ln w="9525">
            <a:solidFill>
              <a:srgbClr val="E1E1E1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da-DK" sz="1800" dirty="0">
              <a:solidFill>
                <a:srgbClr val="FFFFFF"/>
              </a:solidFill>
              <a:latin typeface="Arial" pitchFamily="34" charset="0"/>
              <a:ea typeface="ＭＳ Ｐゴシック" pitchFamily="-97" charset="-128"/>
              <a:cs typeface="+mn-cs"/>
            </a:endParaRPr>
          </a:p>
        </p:txBody>
      </p:sp>
      <p:sp>
        <p:nvSpPr>
          <p:cNvPr id="41993" name="Tekstboks 27"/>
          <p:cNvSpPr txBox="1">
            <a:spLocks noChangeArrowheads="1"/>
          </p:cNvSpPr>
          <p:nvPr/>
        </p:nvSpPr>
        <p:spPr bwMode="auto">
          <a:xfrm>
            <a:off x="6372225" y="2262188"/>
            <a:ext cx="2065338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hr-HR" sz="1600" b="1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L</a:t>
            </a:r>
            <a:r>
              <a:rPr lang="vi-VN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okacije institucija označ</a:t>
            </a:r>
            <a:r>
              <a:rPr lang="hr-HR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ili su </a:t>
            </a:r>
            <a:r>
              <a:rPr lang="vi-VN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na interaktivnom zemljovidu grada.  </a:t>
            </a:r>
            <a:endParaRPr lang="hr-HR" sz="1800" dirty="0">
              <a:solidFill>
                <a:srgbClr val="002060"/>
              </a:solidFill>
              <a:latin typeface="Arial" charset="0"/>
              <a:ea typeface="ＭＳ Ｐゴシック" pitchFamily="34" charset="-128"/>
            </a:endParaRPr>
          </a:p>
          <a:p>
            <a:pPr defTabSz="457200"/>
            <a:endParaRPr lang="hr-HR" sz="1800" dirty="0">
              <a:solidFill>
                <a:srgbClr val="002060"/>
              </a:solidFill>
              <a:latin typeface="Arial" charset="0"/>
              <a:ea typeface="ＭＳ Ｐゴシック" pitchFamily="34" charset="-128"/>
            </a:endParaRPr>
          </a:p>
          <a:p>
            <a:pPr defTabSz="457200"/>
            <a:r>
              <a:rPr lang="hr-HR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B</a:t>
            </a:r>
            <a:r>
              <a:rPr lang="vi-VN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udući da se radi o interaktivnom i svima otvorenom sučelju</a:t>
            </a:r>
            <a:r>
              <a:rPr lang="hr-HR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,</a:t>
            </a:r>
            <a:r>
              <a:rPr lang="vi-VN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 njihova </a:t>
            </a:r>
            <a:r>
              <a:rPr lang="hr-HR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su </a:t>
            </a:r>
            <a:r>
              <a:rPr lang="vi-VN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stajališta  relevantna </a:t>
            </a:r>
            <a:r>
              <a:rPr lang="vi-VN" sz="1800" dirty="0" smtClean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inf</a:t>
            </a:r>
            <a:r>
              <a:rPr lang="hr-HR" sz="1800" dirty="0" smtClean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or</a:t>
            </a:r>
            <a:r>
              <a:rPr lang="vi-VN" sz="1800" dirty="0" smtClean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macija </a:t>
            </a:r>
            <a:r>
              <a:rPr lang="hr-HR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koja je podlo</a:t>
            </a:r>
            <a:r>
              <a:rPr lang="vi-VN" sz="1800" dirty="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žna vrednovanju.</a:t>
            </a:r>
            <a:endParaRPr lang="da-DK" sz="1800" dirty="0">
              <a:solidFill>
                <a:srgbClr val="002060"/>
              </a:solidFill>
              <a:latin typeface="Arial" charset="0"/>
              <a:ea typeface="ＭＳ Ｐゴシック" pitchFamily="34" charset="-128"/>
            </a:endParaRPr>
          </a:p>
          <a:p>
            <a:pPr algn="just" defTabSz="457200"/>
            <a:endParaRPr lang="da-DK" sz="1100" dirty="0">
              <a:solidFill>
                <a:srgbClr val="FFFFFF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41994" name="Tekstboks 35"/>
          <p:cNvSpPr txBox="1">
            <a:spLocks noChangeArrowheads="1"/>
          </p:cNvSpPr>
          <p:nvPr/>
        </p:nvSpPr>
        <p:spPr bwMode="auto">
          <a:xfrm>
            <a:off x="1063625" y="2262188"/>
            <a:ext cx="1935163" cy="369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vi-VN" sz="180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Učenici Prirodoslovne škole Vladimira Preloga</a:t>
            </a:r>
            <a:r>
              <a:rPr lang="hr-HR" sz="180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 su</a:t>
            </a:r>
            <a:r>
              <a:rPr lang="vi-VN" sz="180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 se sudjeljujući u ovom projektu upozna</a:t>
            </a:r>
            <a:r>
              <a:rPr lang="hr-HR" sz="180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li </a:t>
            </a:r>
            <a:r>
              <a:rPr lang="vi-VN" sz="180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s</a:t>
            </a:r>
            <a:r>
              <a:rPr lang="hr-HR" sz="180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a 140</a:t>
            </a:r>
            <a:r>
              <a:rPr lang="vi-VN" sz="180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 kulturn</a:t>
            </a:r>
            <a:r>
              <a:rPr lang="hr-HR" sz="180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ih</a:t>
            </a:r>
            <a:r>
              <a:rPr lang="vi-VN" sz="180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, umjetničk</a:t>
            </a:r>
            <a:r>
              <a:rPr lang="hr-HR" sz="180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ih</a:t>
            </a:r>
            <a:r>
              <a:rPr lang="vi-VN" sz="180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, sportsk</a:t>
            </a:r>
            <a:r>
              <a:rPr lang="hr-HR" sz="180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ih</a:t>
            </a:r>
            <a:r>
              <a:rPr lang="vi-VN" sz="180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 i rekreativn</a:t>
            </a:r>
            <a:r>
              <a:rPr lang="hr-HR" sz="180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ih</a:t>
            </a:r>
            <a:r>
              <a:rPr lang="vi-VN" sz="180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 </a:t>
            </a:r>
            <a:r>
              <a:rPr lang="hr-HR" sz="180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sadržaja </a:t>
            </a:r>
            <a:r>
              <a:rPr lang="vi-VN" sz="1800">
                <a:solidFill>
                  <a:srgbClr val="002060"/>
                </a:solidFill>
                <a:latin typeface="Arial" charset="0"/>
                <a:ea typeface="ＭＳ Ｐゴシック" pitchFamily="34" charset="-128"/>
              </a:rPr>
              <a:t>Grada Zagreba. </a:t>
            </a:r>
            <a:endParaRPr lang="hr-HR" sz="1800">
              <a:solidFill>
                <a:srgbClr val="002060"/>
              </a:solidFill>
              <a:latin typeface="Arial" charset="0"/>
              <a:ea typeface="ＭＳ Ｐゴシック" pitchFamily="34" charset="-128"/>
            </a:endParaRPr>
          </a:p>
        </p:txBody>
      </p:sp>
      <p:grpSp>
        <p:nvGrpSpPr>
          <p:cNvPr id="41995" name="Grupper 67"/>
          <p:cNvGrpSpPr>
            <a:grpSpLocks/>
          </p:cNvGrpSpPr>
          <p:nvPr/>
        </p:nvGrpSpPr>
        <p:grpSpPr bwMode="auto">
          <a:xfrm>
            <a:off x="6070600" y="2260600"/>
            <a:ext cx="315913" cy="307975"/>
            <a:chOff x="876300" y="2508250"/>
            <a:chExt cx="373078" cy="364738"/>
          </a:xfrm>
        </p:grpSpPr>
        <p:sp>
          <p:nvSpPr>
            <p:cNvPr id="54" name="Rektangel 53"/>
            <p:cNvSpPr>
              <a:spLocks noChangeArrowheads="1"/>
            </p:cNvSpPr>
            <p:nvPr/>
          </p:nvSpPr>
          <p:spPr bwMode="auto">
            <a:xfrm>
              <a:off x="876300" y="2508250"/>
              <a:ext cx="344956" cy="347818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2"/>
                </a:gs>
              </a:gsLst>
              <a:lin ang="16200000"/>
            </a:gradFill>
            <a:ln w="9525">
              <a:solidFill>
                <a:schemeClr val="bg2">
                  <a:lumMod val="90000"/>
                </a:schemeClr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defTabSz="457200">
                <a:defRPr/>
              </a:pPr>
              <a:endParaRPr lang="da-DK" sz="1200" dirty="0">
                <a:solidFill>
                  <a:srgbClr val="FFFFFF"/>
                </a:solidFill>
                <a:latin typeface="Arial" pitchFamily="34" charset="0"/>
                <a:ea typeface="ＭＳ Ｐゴシック" pitchFamily="-97" charset="-128"/>
                <a:cs typeface="+mn-cs"/>
              </a:endParaRPr>
            </a:p>
          </p:txBody>
        </p:sp>
        <p:sp>
          <p:nvSpPr>
            <p:cNvPr id="55" name="Tekstboks 54"/>
            <p:cNvSpPr txBox="1">
              <a:spLocks noChangeArrowheads="1"/>
            </p:cNvSpPr>
            <p:nvPr/>
          </p:nvSpPr>
          <p:spPr bwMode="auto">
            <a:xfrm>
              <a:off x="891298" y="2545852"/>
              <a:ext cx="358080" cy="327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algn="tl" rotWithShape="0">
                <a:srgbClr val="000000">
                  <a:alpha val="74998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defTabSz="457200">
                <a:defRPr/>
              </a:pPr>
              <a:r>
                <a:rPr lang="da-DK" sz="1200" dirty="0">
                  <a:solidFill>
                    <a:srgbClr val="171717"/>
                  </a:solidFill>
                  <a:latin typeface="Arial" pitchFamily="34" charset="0"/>
                  <a:ea typeface="ＭＳ Ｐゴシック" pitchFamily="-97" charset="-128"/>
                  <a:cs typeface="+mn-cs"/>
                </a:rPr>
                <a:t>3</a:t>
              </a:r>
            </a:p>
          </p:txBody>
        </p:sp>
      </p:grpSp>
      <p:grpSp>
        <p:nvGrpSpPr>
          <p:cNvPr id="41996" name="Gruppe 55"/>
          <p:cNvGrpSpPr>
            <a:grpSpLocks/>
          </p:cNvGrpSpPr>
          <p:nvPr/>
        </p:nvGrpSpPr>
        <p:grpSpPr bwMode="auto">
          <a:xfrm>
            <a:off x="3419475" y="2270125"/>
            <a:ext cx="292100" cy="293688"/>
            <a:chOff x="1041400" y="4095750"/>
            <a:chExt cx="344488" cy="346075"/>
          </a:xfrm>
        </p:grpSpPr>
        <p:sp>
          <p:nvSpPr>
            <p:cNvPr id="57" name="Rektangel 56"/>
            <p:cNvSpPr>
              <a:spLocks noChangeArrowheads="1"/>
            </p:cNvSpPr>
            <p:nvPr/>
          </p:nvSpPr>
          <p:spPr bwMode="auto">
            <a:xfrm>
              <a:off x="1041400" y="4095750"/>
              <a:ext cx="344488" cy="346075"/>
            </a:xfrm>
            <a:prstGeom prst="rect">
              <a:avLst/>
            </a:prstGeom>
            <a:gradFill rotWithShape="1">
              <a:gsLst>
                <a:gs pos="0">
                  <a:srgbClr val="002060"/>
                </a:gs>
                <a:gs pos="100000">
                  <a:srgbClr val="1F88C8"/>
                </a:gs>
              </a:gsLst>
              <a:lin ang="16200000"/>
            </a:gradFill>
            <a:ln w="9525">
              <a:solidFill>
                <a:schemeClr val="accent3">
                  <a:lumMod val="50000"/>
                </a:schemeClr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sz="1400" b="1" kern="0" noProof="1">
                <a:solidFill>
                  <a:sysClr val="window" lastClr="FFFFFF"/>
                </a:solidFill>
                <a:latin typeface="Arial" pitchFamily="34" charset="0"/>
                <a:ea typeface="ＭＳ Ｐゴシック" pitchFamily="-97" charset="-128"/>
                <a:cs typeface="+mn-cs"/>
              </a:endParaRPr>
            </a:p>
          </p:txBody>
        </p:sp>
        <p:sp>
          <p:nvSpPr>
            <p:cNvPr id="58" name="Tekstboks 57"/>
            <p:cNvSpPr txBox="1">
              <a:spLocks noChangeArrowheads="1"/>
            </p:cNvSpPr>
            <p:nvPr/>
          </p:nvSpPr>
          <p:spPr bwMode="auto">
            <a:xfrm>
              <a:off x="1056378" y="4133163"/>
              <a:ext cx="322021" cy="27686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a-DK" sz="1200" kern="0" noProof="1">
                  <a:solidFill>
                    <a:sysClr val="window" lastClr="FFFFFF"/>
                  </a:solidFill>
                  <a:latin typeface="Arial" pitchFamily="34" charset="0"/>
                  <a:ea typeface="ＭＳ Ｐゴシック" pitchFamily="-97" charset="-128"/>
                  <a:cs typeface="+mn-cs"/>
                </a:rPr>
                <a:t>2</a:t>
              </a:r>
            </a:p>
          </p:txBody>
        </p:sp>
      </p:grpSp>
      <p:grpSp>
        <p:nvGrpSpPr>
          <p:cNvPr id="41997" name="Gruppe 58"/>
          <p:cNvGrpSpPr>
            <a:grpSpLocks/>
          </p:cNvGrpSpPr>
          <p:nvPr/>
        </p:nvGrpSpPr>
        <p:grpSpPr bwMode="auto">
          <a:xfrm>
            <a:off x="744538" y="2308225"/>
            <a:ext cx="292100" cy="293688"/>
            <a:chOff x="1003300" y="2838450"/>
            <a:chExt cx="344488" cy="346075"/>
          </a:xfrm>
        </p:grpSpPr>
        <p:sp>
          <p:nvSpPr>
            <p:cNvPr id="60" name="Rektangel 59"/>
            <p:cNvSpPr>
              <a:spLocks noChangeArrowheads="1"/>
            </p:cNvSpPr>
            <p:nvPr/>
          </p:nvSpPr>
          <p:spPr bwMode="auto">
            <a:xfrm>
              <a:off x="1003300" y="2838450"/>
              <a:ext cx="344488" cy="346075"/>
            </a:xfrm>
            <a:prstGeom prst="rect">
              <a:avLst/>
            </a:prstGeom>
            <a:gradFill flip="none" rotWithShape="1">
              <a:gsLst>
                <a:gs pos="0">
                  <a:srgbClr val="69BED9"/>
                </a:gs>
                <a:gs pos="100000">
                  <a:srgbClr val="1F88C8"/>
                </a:gs>
              </a:gsLst>
              <a:lin ang="5400000" scaled="1"/>
              <a:tileRect/>
            </a:gradFill>
            <a:ln w="9525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indent="-342900" algn="ctr" defTabSz="457200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sz="1600" b="1" kern="0" noProof="1">
                <a:solidFill>
                  <a:srgbClr val="FFFFFF"/>
                </a:solidFill>
                <a:latin typeface="Arial" pitchFamily="34" charset="0"/>
                <a:ea typeface="ＭＳ Ｐゴシック" pitchFamily="-97" charset="-128"/>
                <a:cs typeface="+mn-cs"/>
              </a:endParaRPr>
            </a:p>
          </p:txBody>
        </p:sp>
        <p:sp>
          <p:nvSpPr>
            <p:cNvPr id="61" name="Tekstboks 60"/>
            <p:cNvSpPr txBox="1">
              <a:spLocks noChangeArrowheads="1"/>
            </p:cNvSpPr>
            <p:nvPr/>
          </p:nvSpPr>
          <p:spPr bwMode="auto">
            <a:xfrm>
              <a:off x="1025767" y="2866511"/>
              <a:ext cx="322021" cy="27873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a-DK" sz="1200" kern="0" noProof="1">
                  <a:solidFill>
                    <a:sysClr val="window" lastClr="FFFFFF"/>
                  </a:solidFill>
                  <a:latin typeface="Arial" pitchFamily="34" charset="0"/>
                  <a:ea typeface="ＭＳ Ｐゴシック" pitchFamily="-97" charset="-128"/>
                  <a:cs typeface="+mn-cs"/>
                </a:rPr>
                <a:t>1</a:t>
              </a:r>
            </a:p>
          </p:txBody>
        </p:sp>
      </p:grp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Content Placeholder 5" descr="img_96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812088" y="1147763"/>
            <a:ext cx="577850" cy="576262"/>
          </a:xfrm>
        </p:spPr>
      </p:pic>
      <p:pic>
        <p:nvPicPr>
          <p:cNvPr id="40963" name="Picture 7" descr="C:\Users\sile\AppData\Local\Microsoft\Windows\Temporary Internet Files\Content.IE5\70IXXNS8\MC900432644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8388" y="1539875"/>
            <a:ext cx="5719762" cy="571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26959">
            <a:off x="176213" y="2147888"/>
            <a:ext cx="42703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2" descr="http://sphotos-e.ak.fbcdn.net/hphotos-ak-ash4/402908_10151052535038553_238169278_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3429000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ktangel 27"/>
          <p:cNvSpPr>
            <a:spLocks noGrp="1"/>
          </p:cNvSpPr>
          <p:nvPr>
            <p:ph type="title"/>
          </p:nvPr>
        </p:nvSpPr>
        <p:spPr>
          <a:xfrm rot="1056132">
            <a:off x="2898775" y="5000625"/>
            <a:ext cx="2794000" cy="766763"/>
          </a:xfrm>
          <a:gradFill flip="none">
            <a:gsLst>
              <a:gs pos="31000">
                <a:schemeClr val="accent1">
                  <a:tint val="100000"/>
                  <a:shade val="100000"/>
                  <a:satMod val="130000"/>
                  <a:alpha val="44000"/>
                </a:schemeClr>
              </a:gs>
              <a:gs pos="96000">
                <a:schemeClr val="accent1">
                  <a:tint val="50000"/>
                  <a:shade val="100000"/>
                  <a:satMod val="350000"/>
                </a:schemeClr>
              </a:gs>
            </a:gsLst>
            <a:lin ang="108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hr-HR" dirty="0" smtClean="0">
                <a:solidFill>
                  <a:srgbClr val="FF0000"/>
                </a:solidFill>
              </a:rPr>
              <a:t>“Naš Zagreb” </a:t>
            </a:r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40967" name="Naslov 2"/>
          <p:cNvSpPr txBox="1">
            <a:spLocks/>
          </p:cNvSpPr>
          <p:nvPr/>
        </p:nvSpPr>
        <p:spPr bwMode="auto">
          <a:xfrm>
            <a:off x="177800" y="833438"/>
            <a:ext cx="45847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hr-HR" sz="4000" b="1">
                <a:latin typeface="Arial" charset="0"/>
                <a:ea typeface="ＭＳ Ｐゴシック" pitchFamily="34" charset="-128"/>
              </a:rPr>
              <a:t>D</a:t>
            </a:r>
            <a:r>
              <a:rPr lang="vi-VN" sz="4000" b="1">
                <a:latin typeface="Arial" charset="0"/>
                <a:ea typeface="ＭＳ Ｐゴシック" pitchFamily="34" charset="-128"/>
              </a:rPr>
              <a:t>ruštvene mreže </a:t>
            </a:r>
            <a:endParaRPr lang="hr-HR" sz="4000" b="1"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40968" name="Picture 2" descr="C:\Users\polaznik\Desktop\image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0850" y="292100"/>
            <a:ext cx="234315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Naslov 2"/>
          <p:cNvSpPr>
            <a:spLocks noGrp="1"/>
          </p:cNvSpPr>
          <p:nvPr>
            <p:ph type="title"/>
          </p:nvPr>
        </p:nvSpPr>
        <p:spPr bwMode="auto">
          <a:xfrm>
            <a:off x="177800" y="833438"/>
            <a:ext cx="6583363" cy="5635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hr-HR" sz="6600" b="1" smtClean="0">
                <a:solidFill>
                  <a:srgbClr val="180C00"/>
                </a:solidFill>
                <a:latin typeface="Arial" charset="0"/>
                <a:ea typeface="Calibri" pitchFamily="34" charset="0"/>
                <a:cs typeface="Arial" charset="0"/>
              </a:rPr>
              <a:t>3. Priprema</a:t>
            </a:r>
            <a:r>
              <a:rPr lang="hr-HR" sz="4000" smtClean="0">
                <a:latin typeface="Arial" charset="0"/>
                <a:ea typeface="Calibri" pitchFamily="34" charset="0"/>
                <a:cs typeface="Arial" charset="0"/>
              </a:rPr>
              <a:t/>
            </a:r>
            <a:br>
              <a:rPr lang="hr-HR" sz="4000" smtClean="0">
                <a:latin typeface="Arial" charset="0"/>
                <a:ea typeface="Calibri" pitchFamily="34" charset="0"/>
                <a:cs typeface="Arial" charset="0"/>
              </a:rPr>
            </a:br>
            <a:r>
              <a:rPr lang="vi-VN" smtClean="0">
                <a:latin typeface="Arial" charset="0"/>
                <a:ea typeface="ＭＳ Ｐゴシック" pitchFamily="34" charset="-128"/>
                <a:cs typeface="Arial" charset="0"/>
              </a:rPr>
              <a:t/>
            </a:r>
            <a:br>
              <a:rPr lang="vi-VN" smtClean="0">
                <a:latin typeface="Arial" charset="0"/>
                <a:ea typeface="ＭＳ Ｐゴシック" pitchFamily="34" charset="-128"/>
                <a:cs typeface="Arial" charset="0"/>
              </a:rPr>
            </a:br>
            <a:endParaRPr lang="hr-HR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5" name="Rezervirano mjesto sadržaja 1"/>
          <p:cNvSpPr txBox="1">
            <a:spLocks noGrp="1"/>
          </p:cNvSpPr>
          <p:nvPr>
            <p:ph idx="1"/>
          </p:nvPr>
        </p:nvSpPr>
        <p:spPr bwMode="auto">
          <a:xfrm>
            <a:off x="439738" y="2363788"/>
            <a:ext cx="8229600" cy="4192587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r>
              <a:rPr lang="hr-HR" sz="6000" dirty="0" smtClean="0">
                <a:solidFill>
                  <a:srgbClr val="180C00"/>
                </a:solidFill>
                <a:latin typeface="+mn-lt"/>
                <a:ea typeface="ＭＳ Ｐゴシック" pitchFamily="34" charset="-128"/>
              </a:rPr>
              <a:t> 1080 učenika</a:t>
            </a:r>
          </a:p>
          <a:p>
            <a:pPr defTabSz="914400">
              <a:defRPr/>
            </a:pPr>
            <a:r>
              <a:rPr lang="hr-HR" sz="6000" dirty="0" smtClean="0">
                <a:solidFill>
                  <a:srgbClr val="180C00"/>
                </a:solidFill>
                <a:latin typeface="+mn-lt"/>
                <a:ea typeface="ＭＳ Ｐゴシック" pitchFamily="34" charset="-128"/>
              </a:rPr>
              <a:t> 3 profesora</a:t>
            </a:r>
          </a:p>
          <a:p>
            <a:pPr defTabSz="914400">
              <a:defRPr/>
            </a:pPr>
            <a:r>
              <a:rPr lang="hr-HR" sz="6000" dirty="0" smtClean="0">
                <a:solidFill>
                  <a:srgbClr val="180C00"/>
                </a:solidFill>
                <a:latin typeface="+mn-lt"/>
                <a:ea typeface="ＭＳ Ｐゴシック" pitchFamily="34" charset="-128"/>
              </a:rPr>
              <a:t> 140 institucija </a:t>
            </a:r>
          </a:p>
          <a:p>
            <a:pPr defTabSz="914400">
              <a:defRPr/>
            </a:pPr>
            <a:r>
              <a:rPr lang="hr-HR" sz="6000" dirty="0" smtClean="0">
                <a:solidFill>
                  <a:srgbClr val="180C00"/>
                </a:solidFill>
                <a:latin typeface="+mn-lt"/>
                <a:ea typeface="ＭＳ Ｐゴシック" pitchFamily="34" charset="-128"/>
              </a:rPr>
              <a:t> Turistička zajednica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72675" cy="752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357188"/>
            <a:ext cx="8286750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reeform 2"/>
          <p:cNvSpPr/>
          <p:nvPr/>
        </p:nvSpPr>
        <p:spPr>
          <a:xfrm rot="20783795">
            <a:off x="-95250" y="160338"/>
            <a:ext cx="1438275" cy="571500"/>
          </a:xfrm>
          <a:custGeom>
            <a:avLst/>
            <a:gdLst>
              <a:gd name="connsiteX0" fmla="*/ 0 w 1143008"/>
              <a:gd name="connsiteY0" fmla="*/ 0 h 571504"/>
              <a:gd name="connsiteX1" fmla="*/ 1143008 w 1143008"/>
              <a:gd name="connsiteY1" fmla="*/ 0 h 571504"/>
              <a:gd name="connsiteX2" fmla="*/ 1143008 w 1143008"/>
              <a:gd name="connsiteY2" fmla="*/ 571504 h 571504"/>
              <a:gd name="connsiteX3" fmla="*/ 0 w 1143008"/>
              <a:gd name="connsiteY3" fmla="*/ 571504 h 571504"/>
              <a:gd name="connsiteX4" fmla="*/ 0 w 1143008"/>
              <a:gd name="connsiteY4" fmla="*/ 0 h 571504"/>
              <a:gd name="connsiteX0" fmla="*/ 0 w 1143008"/>
              <a:gd name="connsiteY0" fmla="*/ 0 h 571504"/>
              <a:gd name="connsiteX1" fmla="*/ 1143008 w 1143008"/>
              <a:gd name="connsiteY1" fmla="*/ 0 h 571504"/>
              <a:gd name="connsiteX2" fmla="*/ 1128422 w 1143008"/>
              <a:gd name="connsiteY2" fmla="*/ 116162 h 571504"/>
              <a:gd name="connsiteX3" fmla="*/ 1143008 w 1143008"/>
              <a:gd name="connsiteY3" fmla="*/ 571504 h 571504"/>
              <a:gd name="connsiteX4" fmla="*/ 0 w 1143008"/>
              <a:gd name="connsiteY4" fmla="*/ 571504 h 571504"/>
              <a:gd name="connsiteX5" fmla="*/ 0 w 1143008"/>
              <a:gd name="connsiteY5" fmla="*/ 0 h 571504"/>
              <a:gd name="connsiteX0" fmla="*/ 0 w 1148086"/>
              <a:gd name="connsiteY0" fmla="*/ 0 h 571504"/>
              <a:gd name="connsiteX1" fmla="*/ 1143008 w 1148086"/>
              <a:gd name="connsiteY1" fmla="*/ 0 h 571504"/>
              <a:gd name="connsiteX2" fmla="*/ 1128422 w 1148086"/>
              <a:gd name="connsiteY2" fmla="*/ 116162 h 571504"/>
              <a:gd name="connsiteX3" fmla="*/ 1148086 w 1148086"/>
              <a:gd name="connsiteY3" fmla="*/ 381633 h 571504"/>
              <a:gd name="connsiteX4" fmla="*/ 1143008 w 1148086"/>
              <a:gd name="connsiteY4" fmla="*/ 571504 h 571504"/>
              <a:gd name="connsiteX5" fmla="*/ 0 w 1148086"/>
              <a:gd name="connsiteY5" fmla="*/ 571504 h 571504"/>
              <a:gd name="connsiteX6" fmla="*/ 0 w 114808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148086 w 1214446"/>
              <a:gd name="connsiteY3" fmla="*/ 381633 h 571504"/>
              <a:gd name="connsiteX4" fmla="*/ 1143008 w 1214446"/>
              <a:gd name="connsiteY4" fmla="*/ 571504 h 571504"/>
              <a:gd name="connsiteX5" fmla="*/ 0 w 1214446"/>
              <a:gd name="connsiteY5" fmla="*/ 571504 h 571504"/>
              <a:gd name="connsiteX6" fmla="*/ 0 w 121444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071570 w 1214446"/>
              <a:gd name="connsiteY3" fmla="*/ 357190 h 571504"/>
              <a:gd name="connsiteX4" fmla="*/ 1143008 w 1214446"/>
              <a:gd name="connsiteY4" fmla="*/ 571504 h 571504"/>
              <a:gd name="connsiteX5" fmla="*/ 0 w 1214446"/>
              <a:gd name="connsiteY5" fmla="*/ 571504 h 571504"/>
              <a:gd name="connsiteX6" fmla="*/ 0 w 121444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167751 w 1214446"/>
              <a:gd name="connsiteY3" fmla="*/ 2046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214446 w 1214446"/>
              <a:gd name="connsiteY3" fmla="*/ 2857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214446 w 1214446"/>
              <a:gd name="connsiteY3" fmla="*/ 2857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2288 w 1216734"/>
              <a:gd name="connsiteY0" fmla="*/ 0 h 571504"/>
              <a:gd name="connsiteX1" fmla="*/ 1145296 w 1216734"/>
              <a:gd name="connsiteY1" fmla="*/ 0 h 571504"/>
              <a:gd name="connsiteX2" fmla="*/ 1216734 w 1216734"/>
              <a:gd name="connsiteY2" fmla="*/ 142876 h 571504"/>
              <a:gd name="connsiteX3" fmla="*/ 1216734 w 1216734"/>
              <a:gd name="connsiteY3" fmla="*/ 285752 h 571504"/>
              <a:gd name="connsiteX4" fmla="*/ 1073858 w 1216734"/>
              <a:gd name="connsiteY4" fmla="*/ 357190 h 571504"/>
              <a:gd name="connsiteX5" fmla="*/ 1145296 w 1216734"/>
              <a:gd name="connsiteY5" fmla="*/ 571504 h 571504"/>
              <a:gd name="connsiteX6" fmla="*/ 2288 w 1216734"/>
              <a:gd name="connsiteY6" fmla="*/ 571504 h 571504"/>
              <a:gd name="connsiteX7" fmla="*/ 0 w 1216734"/>
              <a:gd name="connsiteY7" fmla="*/ 116162 h 571504"/>
              <a:gd name="connsiteX8" fmla="*/ 2288 w 1216734"/>
              <a:gd name="connsiteY8" fmla="*/ 0 h 571504"/>
              <a:gd name="connsiteX0" fmla="*/ 763 w 1215209"/>
              <a:gd name="connsiteY0" fmla="*/ 0 h 571504"/>
              <a:gd name="connsiteX1" fmla="*/ 1143771 w 1215209"/>
              <a:gd name="connsiteY1" fmla="*/ 0 h 571504"/>
              <a:gd name="connsiteX2" fmla="*/ 1215209 w 1215209"/>
              <a:gd name="connsiteY2" fmla="*/ 142876 h 571504"/>
              <a:gd name="connsiteX3" fmla="*/ 1215209 w 1215209"/>
              <a:gd name="connsiteY3" fmla="*/ 285752 h 571504"/>
              <a:gd name="connsiteX4" fmla="*/ 1072333 w 1215209"/>
              <a:gd name="connsiteY4" fmla="*/ 357190 h 571504"/>
              <a:gd name="connsiteX5" fmla="*/ 1143771 w 1215209"/>
              <a:gd name="connsiteY5" fmla="*/ 571504 h 571504"/>
              <a:gd name="connsiteX6" fmla="*/ 763 w 1215209"/>
              <a:gd name="connsiteY6" fmla="*/ 571504 h 571504"/>
              <a:gd name="connsiteX7" fmla="*/ 72201 w 1215209"/>
              <a:gd name="connsiteY7" fmla="*/ 214314 h 571504"/>
              <a:gd name="connsiteX8" fmla="*/ 763 w 1215209"/>
              <a:gd name="connsiteY8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187605 w 1402051"/>
              <a:gd name="connsiteY9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214814 w 1402051"/>
              <a:gd name="connsiteY9" fmla="*/ 116162 h 571504"/>
              <a:gd name="connsiteX10" fmla="*/ 187605 w 1402051"/>
              <a:gd name="connsiteY10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116167 w 1402051"/>
              <a:gd name="connsiteY9" fmla="*/ 142876 h 571504"/>
              <a:gd name="connsiteX10" fmla="*/ 187605 w 1402051"/>
              <a:gd name="connsiteY10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44311 w 1402051"/>
              <a:gd name="connsiteY8" fmla="*/ 312807 h 571504"/>
              <a:gd name="connsiteX9" fmla="*/ 259043 w 1402051"/>
              <a:gd name="connsiteY9" fmla="*/ 214314 h 571504"/>
              <a:gd name="connsiteX10" fmla="*/ 116167 w 1402051"/>
              <a:gd name="connsiteY10" fmla="*/ 142876 h 571504"/>
              <a:gd name="connsiteX11" fmla="*/ 187605 w 1402051"/>
              <a:gd name="connsiteY11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116167 w 1402051"/>
              <a:gd name="connsiteY8" fmla="*/ 357190 h 571504"/>
              <a:gd name="connsiteX9" fmla="*/ 259043 w 1402051"/>
              <a:gd name="connsiteY9" fmla="*/ 214314 h 571504"/>
              <a:gd name="connsiteX10" fmla="*/ 116167 w 1402051"/>
              <a:gd name="connsiteY10" fmla="*/ 142876 h 571504"/>
              <a:gd name="connsiteX11" fmla="*/ 187605 w 1402051"/>
              <a:gd name="connsiteY11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03523 w 1402051"/>
              <a:gd name="connsiteY5" fmla="*/ 455032 h 571504"/>
              <a:gd name="connsiteX6" fmla="*/ 1330613 w 1402051"/>
              <a:gd name="connsiteY6" fmla="*/ 571504 h 571504"/>
              <a:gd name="connsiteX7" fmla="*/ 187605 w 1402051"/>
              <a:gd name="connsiteY7" fmla="*/ 571504 h 571504"/>
              <a:gd name="connsiteX8" fmla="*/ 204982 w 1402051"/>
              <a:gd name="connsiteY8" fmla="*/ 420962 h 571504"/>
              <a:gd name="connsiteX9" fmla="*/ 116167 w 1402051"/>
              <a:gd name="connsiteY9" fmla="*/ 357190 h 571504"/>
              <a:gd name="connsiteX10" fmla="*/ 259043 w 1402051"/>
              <a:gd name="connsiteY10" fmla="*/ 214314 h 571504"/>
              <a:gd name="connsiteX11" fmla="*/ 116167 w 1402051"/>
              <a:gd name="connsiteY11" fmla="*/ 142876 h 571504"/>
              <a:gd name="connsiteX12" fmla="*/ 187605 w 1402051"/>
              <a:gd name="connsiteY12" fmla="*/ 0 h 571504"/>
              <a:gd name="connsiteX0" fmla="*/ 187605 w 1419280"/>
              <a:gd name="connsiteY0" fmla="*/ 0 h 571504"/>
              <a:gd name="connsiteX1" fmla="*/ 1330613 w 1419280"/>
              <a:gd name="connsiteY1" fmla="*/ 0 h 571504"/>
              <a:gd name="connsiteX2" fmla="*/ 1402051 w 1419280"/>
              <a:gd name="connsiteY2" fmla="*/ 142876 h 571504"/>
              <a:gd name="connsiteX3" fmla="*/ 1402051 w 1419280"/>
              <a:gd name="connsiteY3" fmla="*/ 285752 h 571504"/>
              <a:gd name="connsiteX4" fmla="*/ 1259175 w 1419280"/>
              <a:gd name="connsiteY4" fmla="*/ 357190 h 571504"/>
              <a:gd name="connsiteX5" fmla="*/ 1419280 w 1419280"/>
              <a:gd name="connsiteY5" fmla="*/ 480182 h 571504"/>
              <a:gd name="connsiteX6" fmla="*/ 1330613 w 1419280"/>
              <a:gd name="connsiteY6" fmla="*/ 571504 h 571504"/>
              <a:gd name="connsiteX7" fmla="*/ 187605 w 1419280"/>
              <a:gd name="connsiteY7" fmla="*/ 571504 h 571504"/>
              <a:gd name="connsiteX8" fmla="*/ 204982 w 1419280"/>
              <a:gd name="connsiteY8" fmla="*/ 420962 h 571504"/>
              <a:gd name="connsiteX9" fmla="*/ 116167 w 1419280"/>
              <a:gd name="connsiteY9" fmla="*/ 357190 h 571504"/>
              <a:gd name="connsiteX10" fmla="*/ 259043 w 1419280"/>
              <a:gd name="connsiteY10" fmla="*/ 214314 h 571504"/>
              <a:gd name="connsiteX11" fmla="*/ 116167 w 1419280"/>
              <a:gd name="connsiteY11" fmla="*/ 142876 h 571504"/>
              <a:gd name="connsiteX12" fmla="*/ 187605 w 1419280"/>
              <a:gd name="connsiteY12" fmla="*/ 0 h 571504"/>
              <a:gd name="connsiteX0" fmla="*/ 187605 w 1419280"/>
              <a:gd name="connsiteY0" fmla="*/ 0 h 571504"/>
              <a:gd name="connsiteX1" fmla="*/ 1330613 w 1419280"/>
              <a:gd name="connsiteY1" fmla="*/ 0 h 571504"/>
              <a:gd name="connsiteX2" fmla="*/ 1294989 w 1419280"/>
              <a:gd name="connsiteY2" fmla="*/ 82605 h 571504"/>
              <a:gd name="connsiteX3" fmla="*/ 1402051 w 1419280"/>
              <a:gd name="connsiteY3" fmla="*/ 142876 h 571504"/>
              <a:gd name="connsiteX4" fmla="*/ 1402051 w 1419280"/>
              <a:gd name="connsiteY4" fmla="*/ 285752 h 571504"/>
              <a:gd name="connsiteX5" fmla="*/ 1259175 w 1419280"/>
              <a:gd name="connsiteY5" fmla="*/ 357190 h 571504"/>
              <a:gd name="connsiteX6" fmla="*/ 1419280 w 1419280"/>
              <a:gd name="connsiteY6" fmla="*/ 480182 h 571504"/>
              <a:gd name="connsiteX7" fmla="*/ 1330613 w 1419280"/>
              <a:gd name="connsiteY7" fmla="*/ 571504 h 571504"/>
              <a:gd name="connsiteX8" fmla="*/ 187605 w 1419280"/>
              <a:gd name="connsiteY8" fmla="*/ 571504 h 571504"/>
              <a:gd name="connsiteX9" fmla="*/ 204982 w 1419280"/>
              <a:gd name="connsiteY9" fmla="*/ 420962 h 571504"/>
              <a:gd name="connsiteX10" fmla="*/ 116167 w 1419280"/>
              <a:gd name="connsiteY10" fmla="*/ 357190 h 571504"/>
              <a:gd name="connsiteX11" fmla="*/ 259043 w 1419280"/>
              <a:gd name="connsiteY11" fmla="*/ 214314 h 571504"/>
              <a:gd name="connsiteX12" fmla="*/ 116167 w 1419280"/>
              <a:gd name="connsiteY12" fmla="*/ 142876 h 571504"/>
              <a:gd name="connsiteX13" fmla="*/ 187605 w 1419280"/>
              <a:gd name="connsiteY13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10205 w 1438236"/>
              <a:gd name="connsiteY13" fmla="*/ 30167 h 571504"/>
              <a:gd name="connsiteX14" fmla="*/ 206561 w 1438236"/>
              <a:gd name="connsiteY14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35824 w 1438236"/>
              <a:gd name="connsiteY13" fmla="*/ 91513 h 571504"/>
              <a:gd name="connsiteX14" fmla="*/ 206561 w 1438236"/>
              <a:gd name="connsiteY14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35824 w 1438236"/>
              <a:gd name="connsiteY13" fmla="*/ 91513 h 571504"/>
              <a:gd name="connsiteX14" fmla="*/ 206561 w 1438236"/>
              <a:gd name="connsiteY14" fmla="*/ 0 h 57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38236" h="571504">
                <a:moveTo>
                  <a:pt x="206561" y="0"/>
                </a:moveTo>
                <a:lnTo>
                  <a:pt x="1349569" y="0"/>
                </a:lnTo>
                <a:lnTo>
                  <a:pt x="1313945" y="82605"/>
                </a:lnTo>
                <a:lnTo>
                  <a:pt x="1421007" y="142876"/>
                </a:lnTo>
                <a:cubicBezTo>
                  <a:pt x="1421007" y="190501"/>
                  <a:pt x="1207163" y="218633"/>
                  <a:pt x="1421007" y="285752"/>
                </a:cubicBezTo>
                <a:lnTo>
                  <a:pt x="1278131" y="357190"/>
                </a:lnTo>
                <a:lnTo>
                  <a:pt x="1438236" y="480182"/>
                </a:lnTo>
                <a:lnTo>
                  <a:pt x="1349569" y="571504"/>
                </a:lnTo>
                <a:lnTo>
                  <a:pt x="206561" y="571504"/>
                </a:lnTo>
                <a:cubicBezTo>
                  <a:pt x="18956" y="546414"/>
                  <a:pt x="212032" y="480494"/>
                  <a:pt x="223938" y="420962"/>
                </a:cubicBezTo>
                <a:cubicBezTo>
                  <a:pt x="233389" y="377846"/>
                  <a:pt x="126113" y="391631"/>
                  <a:pt x="135123" y="357190"/>
                </a:cubicBezTo>
                <a:cubicBezTo>
                  <a:pt x="144133" y="322749"/>
                  <a:pt x="277999" y="250033"/>
                  <a:pt x="277999" y="214314"/>
                </a:cubicBezTo>
                <a:cubicBezTo>
                  <a:pt x="277999" y="178595"/>
                  <a:pt x="158819" y="163343"/>
                  <a:pt x="135123" y="142876"/>
                </a:cubicBezTo>
                <a:cubicBezTo>
                  <a:pt x="111427" y="122409"/>
                  <a:pt x="123918" y="115326"/>
                  <a:pt x="135824" y="91513"/>
                </a:cubicBezTo>
                <a:cubicBezTo>
                  <a:pt x="147730" y="67700"/>
                  <a:pt x="0" y="5028"/>
                  <a:pt x="20656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  <a:alpha val="46000"/>
                </a:schemeClr>
              </a:gs>
              <a:gs pos="64999">
                <a:schemeClr val="bg1">
                  <a:lumMod val="85000"/>
                  <a:alpha val="9000"/>
                </a:schemeClr>
              </a:gs>
              <a:gs pos="100000">
                <a:schemeClr val="bg1">
                  <a:lumMod val="85000"/>
                  <a:alpha val="44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Freeform 3"/>
          <p:cNvSpPr/>
          <p:nvPr/>
        </p:nvSpPr>
        <p:spPr>
          <a:xfrm rot="20783795">
            <a:off x="7658100" y="6126163"/>
            <a:ext cx="1438275" cy="571500"/>
          </a:xfrm>
          <a:custGeom>
            <a:avLst/>
            <a:gdLst>
              <a:gd name="connsiteX0" fmla="*/ 0 w 1143008"/>
              <a:gd name="connsiteY0" fmla="*/ 0 h 571504"/>
              <a:gd name="connsiteX1" fmla="*/ 1143008 w 1143008"/>
              <a:gd name="connsiteY1" fmla="*/ 0 h 571504"/>
              <a:gd name="connsiteX2" fmla="*/ 1143008 w 1143008"/>
              <a:gd name="connsiteY2" fmla="*/ 571504 h 571504"/>
              <a:gd name="connsiteX3" fmla="*/ 0 w 1143008"/>
              <a:gd name="connsiteY3" fmla="*/ 571504 h 571504"/>
              <a:gd name="connsiteX4" fmla="*/ 0 w 1143008"/>
              <a:gd name="connsiteY4" fmla="*/ 0 h 571504"/>
              <a:gd name="connsiteX0" fmla="*/ 0 w 1143008"/>
              <a:gd name="connsiteY0" fmla="*/ 0 h 571504"/>
              <a:gd name="connsiteX1" fmla="*/ 1143008 w 1143008"/>
              <a:gd name="connsiteY1" fmla="*/ 0 h 571504"/>
              <a:gd name="connsiteX2" fmla="*/ 1128422 w 1143008"/>
              <a:gd name="connsiteY2" fmla="*/ 116162 h 571504"/>
              <a:gd name="connsiteX3" fmla="*/ 1143008 w 1143008"/>
              <a:gd name="connsiteY3" fmla="*/ 571504 h 571504"/>
              <a:gd name="connsiteX4" fmla="*/ 0 w 1143008"/>
              <a:gd name="connsiteY4" fmla="*/ 571504 h 571504"/>
              <a:gd name="connsiteX5" fmla="*/ 0 w 1143008"/>
              <a:gd name="connsiteY5" fmla="*/ 0 h 571504"/>
              <a:gd name="connsiteX0" fmla="*/ 0 w 1148086"/>
              <a:gd name="connsiteY0" fmla="*/ 0 h 571504"/>
              <a:gd name="connsiteX1" fmla="*/ 1143008 w 1148086"/>
              <a:gd name="connsiteY1" fmla="*/ 0 h 571504"/>
              <a:gd name="connsiteX2" fmla="*/ 1128422 w 1148086"/>
              <a:gd name="connsiteY2" fmla="*/ 116162 h 571504"/>
              <a:gd name="connsiteX3" fmla="*/ 1148086 w 1148086"/>
              <a:gd name="connsiteY3" fmla="*/ 381633 h 571504"/>
              <a:gd name="connsiteX4" fmla="*/ 1143008 w 1148086"/>
              <a:gd name="connsiteY4" fmla="*/ 571504 h 571504"/>
              <a:gd name="connsiteX5" fmla="*/ 0 w 1148086"/>
              <a:gd name="connsiteY5" fmla="*/ 571504 h 571504"/>
              <a:gd name="connsiteX6" fmla="*/ 0 w 114808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148086 w 1214446"/>
              <a:gd name="connsiteY3" fmla="*/ 381633 h 571504"/>
              <a:gd name="connsiteX4" fmla="*/ 1143008 w 1214446"/>
              <a:gd name="connsiteY4" fmla="*/ 571504 h 571504"/>
              <a:gd name="connsiteX5" fmla="*/ 0 w 1214446"/>
              <a:gd name="connsiteY5" fmla="*/ 571504 h 571504"/>
              <a:gd name="connsiteX6" fmla="*/ 0 w 121444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071570 w 1214446"/>
              <a:gd name="connsiteY3" fmla="*/ 357190 h 571504"/>
              <a:gd name="connsiteX4" fmla="*/ 1143008 w 1214446"/>
              <a:gd name="connsiteY4" fmla="*/ 571504 h 571504"/>
              <a:gd name="connsiteX5" fmla="*/ 0 w 1214446"/>
              <a:gd name="connsiteY5" fmla="*/ 571504 h 571504"/>
              <a:gd name="connsiteX6" fmla="*/ 0 w 121444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167751 w 1214446"/>
              <a:gd name="connsiteY3" fmla="*/ 2046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214446 w 1214446"/>
              <a:gd name="connsiteY3" fmla="*/ 2857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214446 w 1214446"/>
              <a:gd name="connsiteY3" fmla="*/ 2857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2288 w 1216734"/>
              <a:gd name="connsiteY0" fmla="*/ 0 h 571504"/>
              <a:gd name="connsiteX1" fmla="*/ 1145296 w 1216734"/>
              <a:gd name="connsiteY1" fmla="*/ 0 h 571504"/>
              <a:gd name="connsiteX2" fmla="*/ 1216734 w 1216734"/>
              <a:gd name="connsiteY2" fmla="*/ 142876 h 571504"/>
              <a:gd name="connsiteX3" fmla="*/ 1216734 w 1216734"/>
              <a:gd name="connsiteY3" fmla="*/ 285752 h 571504"/>
              <a:gd name="connsiteX4" fmla="*/ 1073858 w 1216734"/>
              <a:gd name="connsiteY4" fmla="*/ 357190 h 571504"/>
              <a:gd name="connsiteX5" fmla="*/ 1145296 w 1216734"/>
              <a:gd name="connsiteY5" fmla="*/ 571504 h 571504"/>
              <a:gd name="connsiteX6" fmla="*/ 2288 w 1216734"/>
              <a:gd name="connsiteY6" fmla="*/ 571504 h 571504"/>
              <a:gd name="connsiteX7" fmla="*/ 0 w 1216734"/>
              <a:gd name="connsiteY7" fmla="*/ 116162 h 571504"/>
              <a:gd name="connsiteX8" fmla="*/ 2288 w 1216734"/>
              <a:gd name="connsiteY8" fmla="*/ 0 h 571504"/>
              <a:gd name="connsiteX0" fmla="*/ 763 w 1215209"/>
              <a:gd name="connsiteY0" fmla="*/ 0 h 571504"/>
              <a:gd name="connsiteX1" fmla="*/ 1143771 w 1215209"/>
              <a:gd name="connsiteY1" fmla="*/ 0 h 571504"/>
              <a:gd name="connsiteX2" fmla="*/ 1215209 w 1215209"/>
              <a:gd name="connsiteY2" fmla="*/ 142876 h 571504"/>
              <a:gd name="connsiteX3" fmla="*/ 1215209 w 1215209"/>
              <a:gd name="connsiteY3" fmla="*/ 285752 h 571504"/>
              <a:gd name="connsiteX4" fmla="*/ 1072333 w 1215209"/>
              <a:gd name="connsiteY4" fmla="*/ 357190 h 571504"/>
              <a:gd name="connsiteX5" fmla="*/ 1143771 w 1215209"/>
              <a:gd name="connsiteY5" fmla="*/ 571504 h 571504"/>
              <a:gd name="connsiteX6" fmla="*/ 763 w 1215209"/>
              <a:gd name="connsiteY6" fmla="*/ 571504 h 571504"/>
              <a:gd name="connsiteX7" fmla="*/ 72201 w 1215209"/>
              <a:gd name="connsiteY7" fmla="*/ 214314 h 571504"/>
              <a:gd name="connsiteX8" fmla="*/ 763 w 1215209"/>
              <a:gd name="connsiteY8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187605 w 1402051"/>
              <a:gd name="connsiteY9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214814 w 1402051"/>
              <a:gd name="connsiteY9" fmla="*/ 116162 h 571504"/>
              <a:gd name="connsiteX10" fmla="*/ 187605 w 1402051"/>
              <a:gd name="connsiteY10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116167 w 1402051"/>
              <a:gd name="connsiteY9" fmla="*/ 142876 h 571504"/>
              <a:gd name="connsiteX10" fmla="*/ 187605 w 1402051"/>
              <a:gd name="connsiteY10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44311 w 1402051"/>
              <a:gd name="connsiteY8" fmla="*/ 312807 h 571504"/>
              <a:gd name="connsiteX9" fmla="*/ 259043 w 1402051"/>
              <a:gd name="connsiteY9" fmla="*/ 214314 h 571504"/>
              <a:gd name="connsiteX10" fmla="*/ 116167 w 1402051"/>
              <a:gd name="connsiteY10" fmla="*/ 142876 h 571504"/>
              <a:gd name="connsiteX11" fmla="*/ 187605 w 1402051"/>
              <a:gd name="connsiteY11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116167 w 1402051"/>
              <a:gd name="connsiteY8" fmla="*/ 357190 h 571504"/>
              <a:gd name="connsiteX9" fmla="*/ 259043 w 1402051"/>
              <a:gd name="connsiteY9" fmla="*/ 214314 h 571504"/>
              <a:gd name="connsiteX10" fmla="*/ 116167 w 1402051"/>
              <a:gd name="connsiteY10" fmla="*/ 142876 h 571504"/>
              <a:gd name="connsiteX11" fmla="*/ 187605 w 1402051"/>
              <a:gd name="connsiteY11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03523 w 1402051"/>
              <a:gd name="connsiteY5" fmla="*/ 455032 h 571504"/>
              <a:gd name="connsiteX6" fmla="*/ 1330613 w 1402051"/>
              <a:gd name="connsiteY6" fmla="*/ 571504 h 571504"/>
              <a:gd name="connsiteX7" fmla="*/ 187605 w 1402051"/>
              <a:gd name="connsiteY7" fmla="*/ 571504 h 571504"/>
              <a:gd name="connsiteX8" fmla="*/ 204982 w 1402051"/>
              <a:gd name="connsiteY8" fmla="*/ 420962 h 571504"/>
              <a:gd name="connsiteX9" fmla="*/ 116167 w 1402051"/>
              <a:gd name="connsiteY9" fmla="*/ 357190 h 571504"/>
              <a:gd name="connsiteX10" fmla="*/ 259043 w 1402051"/>
              <a:gd name="connsiteY10" fmla="*/ 214314 h 571504"/>
              <a:gd name="connsiteX11" fmla="*/ 116167 w 1402051"/>
              <a:gd name="connsiteY11" fmla="*/ 142876 h 571504"/>
              <a:gd name="connsiteX12" fmla="*/ 187605 w 1402051"/>
              <a:gd name="connsiteY12" fmla="*/ 0 h 571504"/>
              <a:gd name="connsiteX0" fmla="*/ 187605 w 1419280"/>
              <a:gd name="connsiteY0" fmla="*/ 0 h 571504"/>
              <a:gd name="connsiteX1" fmla="*/ 1330613 w 1419280"/>
              <a:gd name="connsiteY1" fmla="*/ 0 h 571504"/>
              <a:gd name="connsiteX2" fmla="*/ 1402051 w 1419280"/>
              <a:gd name="connsiteY2" fmla="*/ 142876 h 571504"/>
              <a:gd name="connsiteX3" fmla="*/ 1402051 w 1419280"/>
              <a:gd name="connsiteY3" fmla="*/ 285752 h 571504"/>
              <a:gd name="connsiteX4" fmla="*/ 1259175 w 1419280"/>
              <a:gd name="connsiteY4" fmla="*/ 357190 h 571504"/>
              <a:gd name="connsiteX5" fmla="*/ 1419280 w 1419280"/>
              <a:gd name="connsiteY5" fmla="*/ 480182 h 571504"/>
              <a:gd name="connsiteX6" fmla="*/ 1330613 w 1419280"/>
              <a:gd name="connsiteY6" fmla="*/ 571504 h 571504"/>
              <a:gd name="connsiteX7" fmla="*/ 187605 w 1419280"/>
              <a:gd name="connsiteY7" fmla="*/ 571504 h 571504"/>
              <a:gd name="connsiteX8" fmla="*/ 204982 w 1419280"/>
              <a:gd name="connsiteY8" fmla="*/ 420962 h 571504"/>
              <a:gd name="connsiteX9" fmla="*/ 116167 w 1419280"/>
              <a:gd name="connsiteY9" fmla="*/ 357190 h 571504"/>
              <a:gd name="connsiteX10" fmla="*/ 259043 w 1419280"/>
              <a:gd name="connsiteY10" fmla="*/ 214314 h 571504"/>
              <a:gd name="connsiteX11" fmla="*/ 116167 w 1419280"/>
              <a:gd name="connsiteY11" fmla="*/ 142876 h 571504"/>
              <a:gd name="connsiteX12" fmla="*/ 187605 w 1419280"/>
              <a:gd name="connsiteY12" fmla="*/ 0 h 571504"/>
              <a:gd name="connsiteX0" fmla="*/ 187605 w 1419280"/>
              <a:gd name="connsiteY0" fmla="*/ 0 h 571504"/>
              <a:gd name="connsiteX1" fmla="*/ 1330613 w 1419280"/>
              <a:gd name="connsiteY1" fmla="*/ 0 h 571504"/>
              <a:gd name="connsiteX2" fmla="*/ 1294989 w 1419280"/>
              <a:gd name="connsiteY2" fmla="*/ 82605 h 571504"/>
              <a:gd name="connsiteX3" fmla="*/ 1402051 w 1419280"/>
              <a:gd name="connsiteY3" fmla="*/ 142876 h 571504"/>
              <a:gd name="connsiteX4" fmla="*/ 1402051 w 1419280"/>
              <a:gd name="connsiteY4" fmla="*/ 285752 h 571504"/>
              <a:gd name="connsiteX5" fmla="*/ 1259175 w 1419280"/>
              <a:gd name="connsiteY5" fmla="*/ 357190 h 571504"/>
              <a:gd name="connsiteX6" fmla="*/ 1419280 w 1419280"/>
              <a:gd name="connsiteY6" fmla="*/ 480182 h 571504"/>
              <a:gd name="connsiteX7" fmla="*/ 1330613 w 1419280"/>
              <a:gd name="connsiteY7" fmla="*/ 571504 h 571504"/>
              <a:gd name="connsiteX8" fmla="*/ 187605 w 1419280"/>
              <a:gd name="connsiteY8" fmla="*/ 571504 h 571504"/>
              <a:gd name="connsiteX9" fmla="*/ 204982 w 1419280"/>
              <a:gd name="connsiteY9" fmla="*/ 420962 h 571504"/>
              <a:gd name="connsiteX10" fmla="*/ 116167 w 1419280"/>
              <a:gd name="connsiteY10" fmla="*/ 357190 h 571504"/>
              <a:gd name="connsiteX11" fmla="*/ 259043 w 1419280"/>
              <a:gd name="connsiteY11" fmla="*/ 214314 h 571504"/>
              <a:gd name="connsiteX12" fmla="*/ 116167 w 1419280"/>
              <a:gd name="connsiteY12" fmla="*/ 142876 h 571504"/>
              <a:gd name="connsiteX13" fmla="*/ 187605 w 1419280"/>
              <a:gd name="connsiteY13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10205 w 1438236"/>
              <a:gd name="connsiteY13" fmla="*/ 30167 h 571504"/>
              <a:gd name="connsiteX14" fmla="*/ 206561 w 1438236"/>
              <a:gd name="connsiteY14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35824 w 1438236"/>
              <a:gd name="connsiteY13" fmla="*/ 91513 h 571504"/>
              <a:gd name="connsiteX14" fmla="*/ 206561 w 1438236"/>
              <a:gd name="connsiteY14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35824 w 1438236"/>
              <a:gd name="connsiteY13" fmla="*/ 91513 h 571504"/>
              <a:gd name="connsiteX14" fmla="*/ 206561 w 1438236"/>
              <a:gd name="connsiteY14" fmla="*/ 0 h 57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38236" h="571504">
                <a:moveTo>
                  <a:pt x="206561" y="0"/>
                </a:moveTo>
                <a:lnTo>
                  <a:pt x="1349569" y="0"/>
                </a:lnTo>
                <a:lnTo>
                  <a:pt x="1313945" y="82605"/>
                </a:lnTo>
                <a:lnTo>
                  <a:pt x="1421007" y="142876"/>
                </a:lnTo>
                <a:cubicBezTo>
                  <a:pt x="1421007" y="190501"/>
                  <a:pt x="1207163" y="218633"/>
                  <a:pt x="1421007" y="285752"/>
                </a:cubicBezTo>
                <a:lnTo>
                  <a:pt x="1278131" y="357190"/>
                </a:lnTo>
                <a:lnTo>
                  <a:pt x="1438236" y="480182"/>
                </a:lnTo>
                <a:lnTo>
                  <a:pt x="1349569" y="571504"/>
                </a:lnTo>
                <a:lnTo>
                  <a:pt x="206561" y="571504"/>
                </a:lnTo>
                <a:cubicBezTo>
                  <a:pt x="18956" y="546414"/>
                  <a:pt x="212032" y="480494"/>
                  <a:pt x="223938" y="420962"/>
                </a:cubicBezTo>
                <a:cubicBezTo>
                  <a:pt x="233389" y="377846"/>
                  <a:pt x="126113" y="391631"/>
                  <a:pt x="135123" y="357190"/>
                </a:cubicBezTo>
                <a:cubicBezTo>
                  <a:pt x="144133" y="322749"/>
                  <a:pt x="277999" y="250033"/>
                  <a:pt x="277999" y="214314"/>
                </a:cubicBezTo>
                <a:cubicBezTo>
                  <a:pt x="277999" y="178595"/>
                  <a:pt x="158819" y="163343"/>
                  <a:pt x="135123" y="142876"/>
                </a:cubicBezTo>
                <a:cubicBezTo>
                  <a:pt x="111427" y="122409"/>
                  <a:pt x="123918" y="115326"/>
                  <a:pt x="135824" y="91513"/>
                </a:cubicBezTo>
                <a:cubicBezTo>
                  <a:pt x="147730" y="67700"/>
                  <a:pt x="0" y="5028"/>
                  <a:pt x="20656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64999">
                <a:schemeClr val="bg1">
                  <a:lumMod val="85000"/>
                  <a:alpha val="53000"/>
                </a:schemeClr>
              </a:gs>
              <a:gs pos="100000">
                <a:schemeClr val="bg1">
                  <a:lumMod val="85000"/>
                  <a:alpha val="44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4"/>
          <p:cNvSpPr/>
          <p:nvPr/>
        </p:nvSpPr>
        <p:spPr>
          <a:xfrm rot="1706439">
            <a:off x="7656513" y="307975"/>
            <a:ext cx="1438275" cy="571500"/>
          </a:xfrm>
          <a:custGeom>
            <a:avLst/>
            <a:gdLst>
              <a:gd name="connsiteX0" fmla="*/ 0 w 1143008"/>
              <a:gd name="connsiteY0" fmla="*/ 0 h 571504"/>
              <a:gd name="connsiteX1" fmla="*/ 1143008 w 1143008"/>
              <a:gd name="connsiteY1" fmla="*/ 0 h 571504"/>
              <a:gd name="connsiteX2" fmla="*/ 1143008 w 1143008"/>
              <a:gd name="connsiteY2" fmla="*/ 571504 h 571504"/>
              <a:gd name="connsiteX3" fmla="*/ 0 w 1143008"/>
              <a:gd name="connsiteY3" fmla="*/ 571504 h 571504"/>
              <a:gd name="connsiteX4" fmla="*/ 0 w 1143008"/>
              <a:gd name="connsiteY4" fmla="*/ 0 h 571504"/>
              <a:gd name="connsiteX0" fmla="*/ 0 w 1143008"/>
              <a:gd name="connsiteY0" fmla="*/ 0 h 571504"/>
              <a:gd name="connsiteX1" fmla="*/ 1143008 w 1143008"/>
              <a:gd name="connsiteY1" fmla="*/ 0 h 571504"/>
              <a:gd name="connsiteX2" fmla="*/ 1128422 w 1143008"/>
              <a:gd name="connsiteY2" fmla="*/ 116162 h 571504"/>
              <a:gd name="connsiteX3" fmla="*/ 1143008 w 1143008"/>
              <a:gd name="connsiteY3" fmla="*/ 571504 h 571504"/>
              <a:gd name="connsiteX4" fmla="*/ 0 w 1143008"/>
              <a:gd name="connsiteY4" fmla="*/ 571504 h 571504"/>
              <a:gd name="connsiteX5" fmla="*/ 0 w 1143008"/>
              <a:gd name="connsiteY5" fmla="*/ 0 h 571504"/>
              <a:gd name="connsiteX0" fmla="*/ 0 w 1148086"/>
              <a:gd name="connsiteY0" fmla="*/ 0 h 571504"/>
              <a:gd name="connsiteX1" fmla="*/ 1143008 w 1148086"/>
              <a:gd name="connsiteY1" fmla="*/ 0 h 571504"/>
              <a:gd name="connsiteX2" fmla="*/ 1128422 w 1148086"/>
              <a:gd name="connsiteY2" fmla="*/ 116162 h 571504"/>
              <a:gd name="connsiteX3" fmla="*/ 1148086 w 1148086"/>
              <a:gd name="connsiteY3" fmla="*/ 381633 h 571504"/>
              <a:gd name="connsiteX4" fmla="*/ 1143008 w 1148086"/>
              <a:gd name="connsiteY4" fmla="*/ 571504 h 571504"/>
              <a:gd name="connsiteX5" fmla="*/ 0 w 1148086"/>
              <a:gd name="connsiteY5" fmla="*/ 571504 h 571504"/>
              <a:gd name="connsiteX6" fmla="*/ 0 w 114808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148086 w 1214446"/>
              <a:gd name="connsiteY3" fmla="*/ 381633 h 571504"/>
              <a:gd name="connsiteX4" fmla="*/ 1143008 w 1214446"/>
              <a:gd name="connsiteY4" fmla="*/ 571504 h 571504"/>
              <a:gd name="connsiteX5" fmla="*/ 0 w 1214446"/>
              <a:gd name="connsiteY5" fmla="*/ 571504 h 571504"/>
              <a:gd name="connsiteX6" fmla="*/ 0 w 121444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071570 w 1214446"/>
              <a:gd name="connsiteY3" fmla="*/ 357190 h 571504"/>
              <a:gd name="connsiteX4" fmla="*/ 1143008 w 1214446"/>
              <a:gd name="connsiteY4" fmla="*/ 571504 h 571504"/>
              <a:gd name="connsiteX5" fmla="*/ 0 w 1214446"/>
              <a:gd name="connsiteY5" fmla="*/ 571504 h 571504"/>
              <a:gd name="connsiteX6" fmla="*/ 0 w 121444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167751 w 1214446"/>
              <a:gd name="connsiteY3" fmla="*/ 2046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214446 w 1214446"/>
              <a:gd name="connsiteY3" fmla="*/ 2857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214446 w 1214446"/>
              <a:gd name="connsiteY3" fmla="*/ 2857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2288 w 1216734"/>
              <a:gd name="connsiteY0" fmla="*/ 0 h 571504"/>
              <a:gd name="connsiteX1" fmla="*/ 1145296 w 1216734"/>
              <a:gd name="connsiteY1" fmla="*/ 0 h 571504"/>
              <a:gd name="connsiteX2" fmla="*/ 1216734 w 1216734"/>
              <a:gd name="connsiteY2" fmla="*/ 142876 h 571504"/>
              <a:gd name="connsiteX3" fmla="*/ 1216734 w 1216734"/>
              <a:gd name="connsiteY3" fmla="*/ 285752 h 571504"/>
              <a:gd name="connsiteX4" fmla="*/ 1073858 w 1216734"/>
              <a:gd name="connsiteY4" fmla="*/ 357190 h 571504"/>
              <a:gd name="connsiteX5" fmla="*/ 1145296 w 1216734"/>
              <a:gd name="connsiteY5" fmla="*/ 571504 h 571504"/>
              <a:gd name="connsiteX6" fmla="*/ 2288 w 1216734"/>
              <a:gd name="connsiteY6" fmla="*/ 571504 h 571504"/>
              <a:gd name="connsiteX7" fmla="*/ 0 w 1216734"/>
              <a:gd name="connsiteY7" fmla="*/ 116162 h 571504"/>
              <a:gd name="connsiteX8" fmla="*/ 2288 w 1216734"/>
              <a:gd name="connsiteY8" fmla="*/ 0 h 571504"/>
              <a:gd name="connsiteX0" fmla="*/ 763 w 1215209"/>
              <a:gd name="connsiteY0" fmla="*/ 0 h 571504"/>
              <a:gd name="connsiteX1" fmla="*/ 1143771 w 1215209"/>
              <a:gd name="connsiteY1" fmla="*/ 0 h 571504"/>
              <a:gd name="connsiteX2" fmla="*/ 1215209 w 1215209"/>
              <a:gd name="connsiteY2" fmla="*/ 142876 h 571504"/>
              <a:gd name="connsiteX3" fmla="*/ 1215209 w 1215209"/>
              <a:gd name="connsiteY3" fmla="*/ 285752 h 571504"/>
              <a:gd name="connsiteX4" fmla="*/ 1072333 w 1215209"/>
              <a:gd name="connsiteY4" fmla="*/ 357190 h 571504"/>
              <a:gd name="connsiteX5" fmla="*/ 1143771 w 1215209"/>
              <a:gd name="connsiteY5" fmla="*/ 571504 h 571504"/>
              <a:gd name="connsiteX6" fmla="*/ 763 w 1215209"/>
              <a:gd name="connsiteY6" fmla="*/ 571504 h 571504"/>
              <a:gd name="connsiteX7" fmla="*/ 72201 w 1215209"/>
              <a:gd name="connsiteY7" fmla="*/ 214314 h 571504"/>
              <a:gd name="connsiteX8" fmla="*/ 763 w 1215209"/>
              <a:gd name="connsiteY8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187605 w 1402051"/>
              <a:gd name="connsiteY9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214814 w 1402051"/>
              <a:gd name="connsiteY9" fmla="*/ 116162 h 571504"/>
              <a:gd name="connsiteX10" fmla="*/ 187605 w 1402051"/>
              <a:gd name="connsiteY10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116167 w 1402051"/>
              <a:gd name="connsiteY9" fmla="*/ 142876 h 571504"/>
              <a:gd name="connsiteX10" fmla="*/ 187605 w 1402051"/>
              <a:gd name="connsiteY10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44311 w 1402051"/>
              <a:gd name="connsiteY8" fmla="*/ 312807 h 571504"/>
              <a:gd name="connsiteX9" fmla="*/ 259043 w 1402051"/>
              <a:gd name="connsiteY9" fmla="*/ 214314 h 571504"/>
              <a:gd name="connsiteX10" fmla="*/ 116167 w 1402051"/>
              <a:gd name="connsiteY10" fmla="*/ 142876 h 571504"/>
              <a:gd name="connsiteX11" fmla="*/ 187605 w 1402051"/>
              <a:gd name="connsiteY11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116167 w 1402051"/>
              <a:gd name="connsiteY8" fmla="*/ 357190 h 571504"/>
              <a:gd name="connsiteX9" fmla="*/ 259043 w 1402051"/>
              <a:gd name="connsiteY9" fmla="*/ 214314 h 571504"/>
              <a:gd name="connsiteX10" fmla="*/ 116167 w 1402051"/>
              <a:gd name="connsiteY10" fmla="*/ 142876 h 571504"/>
              <a:gd name="connsiteX11" fmla="*/ 187605 w 1402051"/>
              <a:gd name="connsiteY11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03523 w 1402051"/>
              <a:gd name="connsiteY5" fmla="*/ 455032 h 571504"/>
              <a:gd name="connsiteX6" fmla="*/ 1330613 w 1402051"/>
              <a:gd name="connsiteY6" fmla="*/ 571504 h 571504"/>
              <a:gd name="connsiteX7" fmla="*/ 187605 w 1402051"/>
              <a:gd name="connsiteY7" fmla="*/ 571504 h 571504"/>
              <a:gd name="connsiteX8" fmla="*/ 204982 w 1402051"/>
              <a:gd name="connsiteY8" fmla="*/ 420962 h 571504"/>
              <a:gd name="connsiteX9" fmla="*/ 116167 w 1402051"/>
              <a:gd name="connsiteY9" fmla="*/ 357190 h 571504"/>
              <a:gd name="connsiteX10" fmla="*/ 259043 w 1402051"/>
              <a:gd name="connsiteY10" fmla="*/ 214314 h 571504"/>
              <a:gd name="connsiteX11" fmla="*/ 116167 w 1402051"/>
              <a:gd name="connsiteY11" fmla="*/ 142876 h 571504"/>
              <a:gd name="connsiteX12" fmla="*/ 187605 w 1402051"/>
              <a:gd name="connsiteY12" fmla="*/ 0 h 571504"/>
              <a:gd name="connsiteX0" fmla="*/ 187605 w 1419280"/>
              <a:gd name="connsiteY0" fmla="*/ 0 h 571504"/>
              <a:gd name="connsiteX1" fmla="*/ 1330613 w 1419280"/>
              <a:gd name="connsiteY1" fmla="*/ 0 h 571504"/>
              <a:gd name="connsiteX2" fmla="*/ 1402051 w 1419280"/>
              <a:gd name="connsiteY2" fmla="*/ 142876 h 571504"/>
              <a:gd name="connsiteX3" fmla="*/ 1402051 w 1419280"/>
              <a:gd name="connsiteY3" fmla="*/ 285752 h 571504"/>
              <a:gd name="connsiteX4" fmla="*/ 1259175 w 1419280"/>
              <a:gd name="connsiteY4" fmla="*/ 357190 h 571504"/>
              <a:gd name="connsiteX5" fmla="*/ 1419280 w 1419280"/>
              <a:gd name="connsiteY5" fmla="*/ 480182 h 571504"/>
              <a:gd name="connsiteX6" fmla="*/ 1330613 w 1419280"/>
              <a:gd name="connsiteY6" fmla="*/ 571504 h 571504"/>
              <a:gd name="connsiteX7" fmla="*/ 187605 w 1419280"/>
              <a:gd name="connsiteY7" fmla="*/ 571504 h 571504"/>
              <a:gd name="connsiteX8" fmla="*/ 204982 w 1419280"/>
              <a:gd name="connsiteY8" fmla="*/ 420962 h 571504"/>
              <a:gd name="connsiteX9" fmla="*/ 116167 w 1419280"/>
              <a:gd name="connsiteY9" fmla="*/ 357190 h 571504"/>
              <a:gd name="connsiteX10" fmla="*/ 259043 w 1419280"/>
              <a:gd name="connsiteY10" fmla="*/ 214314 h 571504"/>
              <a:gd name="connsiteX11" fmla="*/ 116167 w 1419280"/>
              <a:gd name="connsiteY11" fmla="*/ 142876 h 571504"/>
              <a:gd name="connsiteX12" fmla="*/ 187605 w 1419280"/>
              <a:gd name="connsiteY12" fmla="*/ 0 h 571504"/>
              <a:gd name="connsiteX0" fmla="*/ 187605 w 1419280"/>
              <a:gd name="connsiteY0" fmla="*/ 0 h 571504"/>
              <a:gd name="connsiteX1" fmla="*/ 1330613 w 1419280"/>
              <a:gd name="connsiteY1" fmla="*/ 0 h 571504"/>
              <a:gd name="connsiteX2" fmla="*/ 1294989 w 1419280"/>
              <a:gd name="connsiteY2" fmla="*/ 82605 h 571504"/>
              <a:gd name="connsiteX3" fmla="*/ 1402051 w 1419280"/>
              <a:gd name="connsiteY3" fmla="*/ 142876 h 571504"/>
              <a:gd name="connsiteX4" fmla="*/ 1402051 w 1419280"/>
              <a:gd name="connsiteY4" fmla="*/ 285752 h 571504"/>
              <a:gd name="connsiteX5" fmla="*/ 1259175 w 1419280"/>
              <a:gd name="connsiteY5" fmla="*/ 357190 h 571504"/>
              <a:gd name="connsiteX6" fmla="*/ 1419280 w 1419280"/>
              <a:gd name="connsiteY6" fmla="*/ 480182 h 571504"/>
              <a:gd name="connsiteX7" fmla="*/ 1330613 w 1419280"/>
              <a:gd name="connsiteY7" fmla="*/ 571504 h 571504"/>
              <a:gd name="connsiteX8" fmla="*/ 187605 w 1419280"/>
              <a:gd name="connsiteY8" fmla="*/ 571504 h 571504"/>
              <a:gd name="connsiteX9" fmla="*/ 204982 w 1419280"/>
              <a:gd name="connsiteY9" fmla="*/ 420962 h 571504"/>
              <a:gd name="connsiteX10" fmla="*/ 116167 w 1419280"/>
              <a:gd name="connsiteY10" fmla="*/ 357190 h 571504"/>
              <a:gd name="connsiteX11" fmla="*/ 259043 w 1419280"/>
              <a:gd name="connsiteY11" fmla="*/ 214314 h 571504"/>
              <a:gd name="connsiteX12" fmla="*/ 116167 w 1419280"/>
              <a:gd name="connsiteY12" fmla="*/ 142876 h 571504"/>
              <a:gd name="connsiteX13" fmla="*/ 187605 w 1419280"/>
              <a:gd name="connsiteY13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10205 w 1438236"/>
              <a:gd name="connsiteY13" fmla="*/ 30167 h 571504"/>
              <a:gd name="connsiteX14" fmla="*/ 206561 w 1438236"/>
              <a:gd name="connsiteY14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35824 w 1438236"/>
              <a:gd name="connsiteY13" fmla="*/ 91513 h 571504"/>
              <a:gd name="connsiteX14" fmla="*/ 206561 w 1438236"/>
              <a:gd name="connsiteY14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35824 w 1438236"/>
              <a:gd name="connsiteY13" fmla="*/ 91513 h 571504"/>
              <a:gd name="connsiteX14" fmla="*/ 206561 w 1438236"/>
              <a:gd name="connsiteY14" fmla="*/ 0 h 57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38236" h="571504">
                <a:moveTo>
                  <a:pt x="206561" y="0"/>
                </a:moveTo>
                <a:lnTo>
                  <a:pt x="1349569" y="0"/>
                </a:lnTo>
                <a:lnTo>
                  <a:pt x="1313945" y="82605"/>
                </a:lnTo>
                <a:lnTo>
                  <a:pt x="1421007" y="142876"/>
                </a:lnTo>
                <a:cubicBezTo>
                  <a:pt x="1421007" y="190501"/>
                  <a:pt x="1207163" y="218633"/>
                  <a:pt x="1421007" y="285752"/>
                </a:cubicBezTo>
                <a:lnTo>
                  <a:pt x="1278131" y="357190"/>
                </a:lnTo>
                <a:lnTo>
                  <a:pt x="1438236" y="480182"/>
                </a:lnTo>
                <a:lnTo>
                  <a:pt x="1349569" y="571504"/>
                </a:lnTo>
                <a:lnTo>
                  <a:pt x="206561" y="571504"/>
                </a:lnTo>
                <a:cubicBezTo>
                  <a:pt x="18956" y="546414"/>
                  <a:pt x="212032" y="480494"/>
                  <a:pt x="223938" y="420962"/>
                </a:cubicBezTo>
                <a:cubicBezTo>
                  <a:pt x="233389" y="377846"/>
                  <a:pt x="126113" y="391631"/>
                  <a:pt x="135123" y="357190"/>
                </a:cubicBezTo>
                <a:cubicBezTo>
                  <a:pt x="144133" y="322749"/>
                  <a:pt x="277999" y="250033"/>
                  <a:pt x="277999" y="214314"/>
                </a:cubicBezTo>
                <a:cubicBezTo>
                  <a:pt x="277999" y="178595"/>
                  <a:pt x="158819" y="163343"/>
                  <a:pt x="135123" y="142876"/>
                </a:cubicBezTo>
                <a:cubicBezTo>
                  <a:pt x="111427" y="122409"/>
                  <a:pt x="123918" y="115326"/>
                  <a:pt x="135824" y="91513"/>
                </a:cubicBezTo>
                <a:cubicBezTo>
                  <a:pt x="147730" y="67700"/>
                  <a:pt x="0" y="5028"/>
                  <a:pt x="20656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64999">
                <a:schemeClr val="bg1">
                  <a:lumMod val="85000"/>
                  <a:alpha val="53000"/>
                </a:schemeClr>
              </a:gs>
              <a:gs pos="100000">
                <a:schemeClr val="bg1">
                  <a:lumMod val="85000"/>
                  <a:alpha val="44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6"/>
          <p:cNvSpPr/>
          <p:nvPr/>
        </p:nvSpPr>
        <p:spPr>
          <a:xfrm rot="1852673">
            <a:off x="-96838" y="5953125"/>
            <a:ext cx="1420813" cy="571500"/>
          </a:xfrm>
          <a:custGeom>
            <a:avLst/>
            <a:gdLst>
              <a:gd name="connsiteX0" fmla="*/ 0 w 1143008"/>
              <a:gd name="connsiteY0" fmla="*/ 0 h 571504"/>
              <a:gd name="connsiteX1" fmla="*/ 1143008 w 1143008"/>
              <a:gd name="connsiteY1" fmla="*/ 0 h 571504"/>
              <a:gd name="connsiteX2" fmla="*/ 1143008 w 1143008"/>
              <a:gd name="connsiteY2" fmla="*/ 571504 h 571504"/>
              <a:gd name="connsiteX3" fmla="*/ 0 w 1143008"/>
              <a:gd name="connsiteY3" fmla="*/ 571504 h 571504"/>
              <a:gd name="connsiteX4" fmla="*/ 0 w 1143008"/>
              <a:gd name="connsiteY4" fmla="*/ 0 h 571504"/>
              <a:gd name="connsiteX0" fmla="*/ 0 w 1143008"/>
              <a:gd name="connsiteY0" fmla="*/ 0 h 571504"/>
              <a:gd name="connsiteX1" fmla="*/ 1143008 w 1143008"/>
              <a:gd name="connsiteY1" fmla="*/ 0 h 571504"/>
              <a:gd name="connsiteX2" fmla="*/ 1128422 w 1143008"/>
              <a:gd name="connsiteY2" fmla="*/ 116162 h 571504"/>
              <a:gd name="connsiteX3" fmla="*/ 1143008 w 1143008"/>
              <a:gd name="connsiteY3" fmla="*/ 571504 h 571504"/>
              <a:gd name="connsiteX4" fmla="*/ 0 w 1143008"/>
              <a:gd name="connsiteY4" fmla="*/ 571504 h 571504"/>
              <a:gd name="connsiteX5" fmla="*/ 0 w 1143008"/>
              <a:gd name="connsiteY5" fmla="*/ 0 h 571504"/>
              <a:gd name="connsiteX0" fmla="*/ 0 w 1148086"/>
              <a:gd name="connsiteY0" fmla="*/ 0 h 571504"/>
              <a:gd name="connsiteX1" fmla="*/ 1143008 w 1148086"/>
              <a:gd name="connsiteY1" fmla="*/ 0 h 571504"/>
              <a:gd name="connsiteX2" fmla="*/ 1128422 w 1148086"/>
              <a:gd name="connsiteY2" fmla="*/ 116162 h 571504"/>
              <a:gd name="connsiteX3" fmla="*/ 1148086 w 1148086"/>
              <a:gd name="connsiteY3" fmla="*/ 381633 h 571504"/>
              <a:gd name="connsiteX4" fmla="*/ 1143008 w 1148086"/>
              <a:gd name="connsiteY4" fmla="*/ 571504 h 571504"/>
              <a:gd name="connsiteX5" fmla="*/ 0 w 1148086"/>
              <a:gd name="connsiteY5" fmla="*/ 571504 h 571504"/>
              <a:gd name="connsiteX6" fmla="*/ 0 w 114808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148086 w 1214446"/>
              <a:gd name="connsiteY3" fmla="*/ 381633 h 571504"/>
              <a:gd name="connsiteX4" fmla="*/ 1143008 w 1214446"/>
              <a:gd name="connsiteY4" fmla="*/ 571504 h 571504"/>
              <a:gd name="connsiteX5" fmla="*/ 0 w 1214446"/>
              <a:gd name="connsiteY5" fmla="*/ 571504 h 571504"/>
              <a:gd name="connsiteX6" fmla="*/ 0 w 121444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071570 w 1214446"/>
              <a:gd name="connsiteY3" fmla="*/ 357190 h 571504"/>
              <a:gd name="connsiteX4" fmla="*/ 1143008 w 1214446"/>
              <a:gd name="connsiteY4" fmla="*/ 571504 h 571504"/>
              <a:gd name="connsiteX5" fmla="*/ 0 w 1214446"/>
              <a:gd name="connsiteY5" fmla="*/ 571504 h 571504"/>
              <a:gd name="connsiteX6" fmla="*/ 0 w 1214446"/>
              <a:gd name="connsiteY6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167751 w 1214446"/>
              <a:gd name="connsiteY3" fmla="*/ 2046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214446 w 1214446"/>
              <a:gd name="connsiteY3" fmla="*/ 2857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0 w 1214446"/>
              <a:gd name="connsiteY0" fmla="*/ 0 h 571504"/>
              <a:gd name="connsiteX1" fmla="*/ 1143008 w 1214446"/>
              <a:gd name="connsiteY1" fmla="*/ 0 h 571504"/>
              <a:gd name="connsiteX2" fmla="*/ 1214446 w 1214446"/>
              <a:gd name="connsiteY2" fmla="*/ 142876 h 571504"/>
              <a:gd name="connsiteX3" fmla="*/ 1214446 w 1214446"/>
              <a:gd name="connsiteY3" fmla="*/ 285752 h 571504"/>
              <a:gd name="connsiteX4" fmla="*/ 1071570 w 1214446"/>
              <a:gd name="connsiteY4" fmla="*/ 357190 h 571504"/>
              <a:gd name="connsiteX5" fmla="*/ 1143008 w 1214446"/>
              <a:gd name="connsiteY5" fmla="*/ 571504 h 571504"/>
              <a:gd name="connsiteX6" fmla="*/ 0 w 1214446"/>
              <a:gd name="connsiteY6" fmla="*/ 571504 h 571504"/>
              <a:gd name="connsiteX7" fmla="*/ 0 w 1214446"/>
              <a:gd name="connsiteY7" fmla="*/ 0 h 571504"/>
              <a:gd name="connsiteX0" fmla="*/ 2288 w 1216734"/>
              <a:gd name="connsiteY0" fmla="*/ 0 h 571504"/>
              <a:gd name="connsiteX1" fmla="*/ 1145296 w 1216734"/>
              <a:gd name="connsiteY1" fmla="*/ 0 h 571504"/>
              <a:gd name="connsiteX2" fmla="*/ 1216734 w 1216734"/>
              <a:gd name="connsiteY2" fmla="*/ 142876 h 571504"/>
              <a:gd name="connsiteX3" fmla="*/ 1216734 w 1216734"/>
              <a:gd name="connsiteY3" fmla="*/ 285752 h 571504"/>
              <a:gd name="connsiteX4" fmla="*/ 1073858 w 1216734"/>
              <a:gd name="connsiteY4" fmla="*/ 357190 h 571504"/>
              <a:gd name="connsiteX5" fmla="*/ 1145296 w 1216734"/>
              <a:gd name="connsiteY5" fmla="*/ 571504 h 571504"/>
              <a:gd name="connsiteX6" fmla="*/ 2288 w 1216734"/>
              <a:gd name="connsiteY6" fmla="*/ 571504 h 571504"/>
              <a:gd name="connsiteX7" fmla="*/ 0 w 1216734"/>
              <a:gd name="connsiteY7" fmla="*/ 116162 h 571504"/>
              <a:gd name="connsiteX8" fmla="*/ 2288 w 1216734"/>
              <a:gd name="connsiteY8" fmla="*/ 0 h 571504"/>
              <a:gd name="connsiteX0" fmla="*/ 763 w 1215209"/>
              <a:gd name="connsiteY0" fmla="*/ 0 h 571504"/>
              <a:gd name="connsiteX1" fmla="*/ 1143771 w 1215209"/>
              <a:gd name="connsiteY1" fmla="*/ 0 h 571504"/>
              <a:gd name="connsiteX2" fmla="*/ 1215209 w 1215209"/>
              <a:gd name="connsiteY2" fmla="*/ 142876 h 571504"/>
              <a:gd name="connsiteX3" fmla="*/ 1215209 w 1215209"/>
              <a:gd name="connsiteY3" fmla="*/ 285752 h 571504"/>
              <a:gd name="connsiteX4" fmla="*/ 1072333 w 1215209"/>
              <a:gd name="connsiteY4" fmla="*/ 357190 h 571504"/>
              <a:gd name="connsiteX5" fmla="*/ 1143771 w 1215209"/>
              <a:gd name="connsiteY5" fmla="*/ 571504 h 571504"/>
              <a:gd name="connsiteX6" fmla="*/ 763 w 1215209"/>
              <a:gd name="connsiteY6" fmla="*/ 571504 h 571504"/>
              <a:gd name="connsiteX7" fmla="*/ 72201 w 1215209"/>
              <a:gd name="connsiteY7" fmla="*/ 214314 h 571504"/>
              <a:gd name="connsiteX8" fmla="*/ 763 w 1215209"/>
              <a:gd name="connsiteY8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187605 w 1402051"/>
              <a:gd name="connsiteY9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214814 w 1402051"/>
              <a:gd name="connsiteY9" fmla="*/ 116162 h 571504"/>
              <a:gd name="connsiteX10" fmla="*/ 187605 w 1402051"/>
              <a:gd name="connsiteY10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59043 w 1402051"/>
              <a:gd name="connsiteY8" fmla="*/ 214314 h 571504"/>
              <a:gd name="connsiteX9" fmla="*/ 116167 w 1402051"/>
              <a:gd name="connsiteY9" fmla="*/ 142876 h 571504"/>
              <a:gd name="connsiteX10" fmla="*/ 187605 w 1402051"/>
              <a:gd name="connsiteY10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244311 w 1402051"/>
              <a:gd name="connsiteY8" fmla="*/ 312807 h 571504"/>
              <a:gd name="connsiteX9" fmla="*/ 259043 w 1402051"/>
              <a:gd name="connsiteY9" fmla="*/ 214314 h 571504"/>
              <a:gd name="connsiteX10" fmla="*/ 116167 w 1402051"/>
              <a:gd name="connsiteY10" fmla="*/ 142876 h 571504"/>
              <a:gd name="connsiteX11" fmla="*/ 187605 w 1402051"/>
              <a:gd name="connsiteY11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30613 w 1402051"/>
              <a:gd name="connsiteY5" fmla="*/ 571504 h 571504"/>
              <a:gd name="connsiteX6" fmla="*/ 187605 w 1402051"/>
              <a:gd name="connsiteY6" fmla="*/ 571504 h 571504"/>
              <a:gd name="connsiteX7" fmla="*/ 204982 w 1402051"/>
              <a:gd name="connsiteY7" fmla="*/ 420962 h 571504"/>
              <a:gd name="connsiteX8" fmla="*/ 116167 w 1402051"/>
              <a:gd name="connsiteY8" fmla="*/ 357190 h 571504"/>
              <a:gd name="connsiteX9" fmla="*/ 259043 w 1402051"/>
              <a:gd name="connsiteY9" fmla="*/ 214314 h 571504"/>
              <a:gd name="connsiteX10" fmla="*/ 116167 w 1402051"/>
              <a:gd name="connsiteY10" fmla="*/ 142876 h 571504"/>
              <a:gd name="connsiteX11" fmla="*/ 187605 w 1402051"/>
              <a:gd name="connsiteY11" fmla="*/ 0 h 571504"/>
              <a:gd name="connsiteX0" fmla="*/ 187605 w 1402051"/>
              <a:gd name="connsiteY0" fmla="*/ 0 h 571504"/>
              <a:gd name="connsiteX1" fmla="*/ 1330613 w 1402051"/>
              <a:gd name="connsiteY1" fmla="*/ 0 h 571504"/>
              <a:gd name="connsiteX2" fmla="*/ 1402051 w 1402051"/>
              <a:gd name="connsiteY2" fmla="*/ 142876 h 571504"/>
              <a:gd name="connsiteX3" fmla="*/ 1402051 w 1402051"/>
              <a:gd name="connsiteY3" fmla="*/ 285752 h 571504"/>
              <a:gd name="connsiteX4" fmla="*/ 1259175 w 1402051"/>
              <a:gd name="connsiteY4" fmla="*/ 357190 h 571504"/>
              <a:gd name="connsiteX5" fmla="*/ 1303523 w 1402051"/>
              <a:gd name="connsiteY5" fmla="*/ 455032 h 571504"/>
              <a:gd name="connsiteX6" fmla="*/ 1330613 w 1402051"/>
              <a:gd name="connsiteY6" fmla="*/ 571504 h 571504"/>
              <a:gd name="connsiteX7" fmla="*/ 187605 w 1402051"/>
              <a:gd name="connsiteY7" fmla="*/ 571504 h 571504"/>
              <a:gd name="connsiteX8" fmla="*/ 204982 w 1402051"/>
              <a:gd name="connsiteY8" fmla="*/ 420962 h 571504"/>
              <a:gd name="connsiteX9" fmla="*/ 116167 w 1402051"/>
              <a:gd name="connsiteY9" fmla="*/ 357190 h 571504"/>
              <a:gd name="connsiteX10" fmla="*/ 259043 w 1402051"/>
              <a:gd name="connsiteY10" fmla="*/ 214314 h 571504"/>
              <a:gd name="connsiteX11" fmla="*/ 116167 w 1402051"/>
              <a:gd name="connsiteY11" fmla="*/ 142876 h 571504"/>
              <a:gd name="connsiteX12" fmla="*/ 187605 w 1402051"/>
              <a:gd name="connsiteY12" fmla="*/ 0 h 571504"/>
              <a:gd name="connsiteX0" fmla="*/ 187605 w 1419280"/>
              <a:gd name="connsiteY0" fmla="*/ 0 h 571504"/>
              <a:gd name="connsiteX1" fmla="*/ 1330613 w 1419280"/>
              <a:gd name="connsiteY1" fmla="*/ 0 h 571504"/>
              <a:gd name="connsiteX2" fmla="*/ 1402051 w 1419280"/>
              <a:gd name="connsiteY2" fmla="*/ 142876 h 571504"/>
              <a:gd name="connsiteX3" fmla="*/ 1402051 w 1419280"/>
              <a:gd name="connsiteY3" fmla="*/ 285752 h 571504"/>
              <a:gd name="connsiteX4" fmla="*/ 1259175 w 1419280"/>
              <a:gd name="connsiteY4" fmla="*/ 357190 h 571504"/>
              <a:gd name="connsiteX5" fmla="*/ 1419280 w 1419280"/>
              <a:gd name="connsiteY5" fmla="*/ 480182 h 571504"/>
              <a:gd name="connsiteX6" fmla="*/ 1330613 w 1419280"/>
              <a:gd name="connsiteY6" fmla="*/ 571504 h 571504"/>
              <a:gd name="connsiteX7" fmla="*/ 187605 w 1419280"/>
              <a:gd name="connsiteY7" fmla="*/ 571504 h 571504"/>
              <a:gd name="connsiteX8" fmla="*/ 204982 w 1419280"/>
              <a:gd name="connsiteY8" fmla="*/ 420962 h 571504"/>
              <a:gd name="connsiteX9" fmla="*/ 116167 w 1419280"/>
              <a:gd name="connsiteY9" fmla="*/ 357190 h 571504"/>
              <a:gd name="connsiteX10" fmla="*/ 259043 w 1419280"/>
              <a:gd name="connsiteY10" fmla="*/ 214314 h 571504"/>
              <a:gd name="connsiteX11" fmla="*/ 116167 w 1419280"/>
              <a:gd name="connsiteY11" fmla="*/ 142876 h 571504"/>
              <a:gd name="connsiteX12" fmla="*/ 187605 w 1419280"/>
              <a:gd name="connsiteY12" fmla="*/ 0 h 571504"/>
              <a:gd name="connsiteX0" fmla="*/ 187605 w 1419280"/>
              <a:gd name="connsiteY0" fmla="*/ 0 h 571504"/>
              <a:gd name="connsiteX1" fmla="*/ 1330613 w 1419280"/>
              <a:gd name="connsiteY1" fmla="*/ 0 h 571504"/>
              <a:gd name="connsiteX2" fmla="*/ 1294989 w 1419280"/>
              <a:gd name="connsiteY2" fmla="*/ 82605 h 571504"/>
              <a:gd name="connsiteX3" fmla="*/ 1402051 w 1419280"/>
              <a:gd name="connsiteY3" fmla="*/ 142876 h 571504"/>
              <a:gd name="connsiteX4" fmla="*/ 1402051 w 1419280"/>
              <a:gd name="connsiteY4" fmla="*/ 285752 h 571504"/>
              <a:gd name="connsiteX5" fmla="*/ 1259175 w 1419280"/>
              <a:gd name="connsiteY5" fmla="*/ 357190 h 571504"/>
              <a:gd name="connsiteX6" fmla="*/ 1419280 w 1419280"/>
              <a:gd name="connsiteY6" fmla="*/ 480182 h 571504"/>
              <a:gd name="connsiteX7" fmla="*/ 1330613 w 1419280"/>
              <a:gd name="connsiteY7" fmla="*/ 571504 h 571504"/>
              <a:gd name="connsiteX8" fmla="*/ 187605 w 1419280"/>
              <a:gd name="connsiteY8" fmla="*/ 571504 h 571504"/>
              <a:gd name="connsiteX9" fmla="*/ 204982 w 1419280"/>
              <a:gd name="connsiteY9" fmla="*/ 420962 h 571504"/>
              <a:gd name="connsiteX10" fmla="*/ 116167 w 1419280"/>
              <a:gd name="connsiteY10" fmla="*/ 357190 h 571504"/>
              <a:gd name="connsiteX11" fmla="*/ 259043 w 1419280"/>
              <a:gd name="connsiteY11" fmla="*/ 214314 h 571504"/>
              <a:gd name="connsiteX12" fmla="*/ 116167 w 1419280"/>
              <a:gd name="connsiteY12" fmla="*/ 142876 h 571504"/>
              <a:gd name="connsiteX13" fmla="*/ 187605 w 1419280"/>
              <a:gd name="connsiteY13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10205 w 1438236"/>
              <a:gd name="connsiteY13" fmla="*/ 30167 h 571504"/>
              <a:gd name="connsiteX14" fmla="*/ 206561 w 1438236"/>
              <a:gd name="connsiteY14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35824 w 1438236"/>
              <a:gd name="connsiteY13" fmla="*/ 91513 h 571504"/>
              <a:gd name="connsiteX14" fmla="*/ 206561 w 1438236"/>
              <a:gd name="connsiteY14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35824 w 1438236"/>
              <a:gd name="connsiteY13" fmla="*/ 91513 h 571504"/>
              <a:gd name="connsiteX14" fmla="*/ 206561 w 1438236"/>
              <a:gd name="connsiteY14" fmla="*/ 0 h 571504"/>
              <a:gd name="connsiteX0" fmla="*/ 206561 w 1438236"/>
              <a:gd name="connsiteY0" fmla="*/ 0 h 571504"/>
              <a:gd name="connsiteX1" fmla="*/ 1349569 w 1438236"/>
              <a:gd name="connsiteY1" fmla="*/ 0 h 571504"/>
              <a:gd name="connsiteX2" fmla="*/ 1313945 w 1438236"/>
              <a:gd name="connsiteY2" fmla="*/ 82605 h 571504"/>
              <a:gd name="connsiteX3" fmla="*/ 1421007 w 1438236"/>
              <a:gd name="connsiteY3" fmla="*/ 142876 h 571504"/>
              <a:gd name="connsiteX4" fmla="*/ 1421007 w 1438236"/>
              <a:gd name="connsiteY4" fmla="*/ 285752 h 571504"/>
              <a:gd name="connsiteX5" fmla="*/ 1278131 w 1438236"/>
              <a:gd name="connsiteY5" fmla="*/ 357190 h 571504"/>
              <a:gd name="connsiteX6" fmla="*/ 1438236 w 1438236"/>
              <a:gd name="connsiteY6" fmla="*/ 480182 h 571504"/>
              <a:gd name="connsiteX7" fmla="*/ 1349569 w 1438236"/>
              <a:gd name="connsiteY7" fmla="*/ 571504 h 571504"/>
              <a:gd name="connsiteX8" fmla="*/ 206561 w 1438236"/>
              <a:gd name="connsiteY8" fmla="*/ 571504 h 571504"/>
              <a:gd name="connsiteX9" fmla="*/ 223938 w 1438236"/>
              <a:gd name="connsiteY9" fmla="*/ 420962 h 571504"/>
              <a:gd name="connsiteX10" fmla="*/ 135123 w 1438236"/>
              <a:gd name="connsiteY10" fmla="*/ 357190 h 571504"/>
              <a:gd name="connsiteX11" fmla="*/ 277999 w 1438236"/>
              <a:gd name="connsiteY11" fmla="*/ 214314 h 571504"/>
              <a:gd name="connsiteX12" fmla="*/ 135123 w 1438236"/>
              <a:gd name="connsiteY12" fmla="*/ 142876 h 571504"/>
              <a:gd name="connsiteX13" fmla="*/ 196761 w 1438236"/>
              <a:gd name="connsiteY13" fmla="*/ 65370 h 571504"/>
              <a:gd name="connsiteX14" fmla="*/ 206561 w 1438236"/>
              <a:gd name="connsiteY14" fmla="*/ 0 h 571504"/>
              <a:gd name="connsiteX0" fmla="*/ 206561 w 1421007"/>
              <a:gd name="connsiteY0" fmla="*/ 0 h 571504"/>
              <a:gd name="connsiteX1" fmla="*/ 1349569 w 1421007"/>
              <a:gd name="connsiteY1" fmla="*/ 0 h 571504"/>
              <a:gd name="connsiteX2" fmla="*/ 1313945 w 1421007"/>
              <a:gd name="connsiteY2" fmla="*/ 82605 h 571504"/>
              <a:gd name="connsiteX3" fmla="*/ 1421007 w 1421007"/>
              <a:gd name="connsiteY3" fmla="*/ 142876 h 571504"/>
              <a:gd name="connsiteX4" fmla="*/ 1421007 w 1421007"/>
              <a:gd name="connsiteY4" fmla="*/ 285752 h 571504"/>
              <a:gd name="connsiteX5" fmla="*/ 1278131 w 1421007"/>
              <a:gd name="connsiteY5" fmla="*/ 357190 h 571504"/>
              <a:gd name="connsiteX6" fmla="*/ 1311121 w 1421007"/>
              <a:gd name="connsiteY6" fmla="*/ 397835 h 571504"/>
              <a:gd name="connsiteX7" fmla="*/ 1349569 w 1421007"/>
              <a:gd name="connsiteY7" fmla="*/ 571504 h 571504"/>
              <a:gd name="connsiteX8" fmla="*/ 206561 w 1421007"/>
              <a:gd name="connsiteY8" fmla="*/ 571504 h 571504"/>
              <a:gd name="connsiteX9" fmla="*/ 223938 w 1421007"/>
              <a:gd name="connsiteY9" fmla="*/ 420962 h 571504"/>
              <a:gd name="connsiteX10" fmla="*/ 135123 w 1421007"/>
              <a:gd name="connsiteY10" fmla="*/ 357190 h 571504"/>
              <a:gd name="connsiteX11" fmla="*/ 277999 w 1421007"/>
              <a:gd name="connsiteY11" fmla="*/ 214314 h 571504"/>
              <a:gd name="connsiteX12" fmla="*/ 135123 w 1421007"/>
              <a:gd name="connsiteY12" fmla="*/ 142876 h 571504"/>
              <a:gd name="connsiteX13" fmla="*/ 196761 w 1421007"/>
              <a:gd name="connsiteY13" fmla="*/ 65370 h 571504"/>
              <a:gd name="connsiteX14" fmla="*/ 206561 w 1421007"/>
              <a:gd name="connsiteY14" fmla="*/ 0 h 57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21007" h="571504">
                <a:moveTo>
                  <a:pt x="206561" y="0"/>
                </a:moveTo>
                <a:lnTo>
                  <a:pt x="1349569" y="0"/>
                </a:lnTo>
                <a:lnTo>
                  <a:pt x="1313945" y="82605"/>
                </a:lnTo>
                <a:lnTo>
                  <a:pt x="1421007" y="142876"/>
                </a:lnTo>
                <a:cubicBezTo>
                  <a:pt x="1421007" y="190501"/>
                  <a:pt x="1207163" y="218633"/>
                  <a:pt x="1421007" y="285752"/>
                </a:cubicBezTo>
                <a:lnTo>
                  <a:pt x="1278131" y="357190"/>
                </a:lnTo>
                <a:lnTo>
                  <a:pt x="1311121" y="397835"/>
                </a:lnTo>
                <a:lnTo>
                  <a:pt x="1349569" y="571504"/>
                </a:lnTo>
                <a:lnTo>
                  <a:pt x="206561" y="571504"/>
                </a:lnTo>
                <a:cubicBezTo>
                  <a:pt x="18956" y="546414"/>
                  <a:pt x="212032" y="480494"/>
                  <a:pt x="223938" y="420962"/>
                </a:cubicBezTo>
                <a:cubicBezTo>
                  <a:pt x="233389" y="377846"/>
                  <a:pt x="126113" y="391631"/>
                  <a:pt x="135123" y="357190"/>
                </a:cubicBezTo>
                <a:cubicBezTo>
                  <a:pt x="144133" y="322749"/>
                  <a:pt x="277999" y="250033"/>
                  <a:pt x="277999" y="214314"/>
                </a:cubicBezTo>
                <a:cubicBezTo>
                  <a:pt x="277999" y="178595"/>
                  <a:pt x="148663" y="167700"/>
                  <a:pt x="135123" y="142876"/>
                </a:cubicBezTo>
                <a:cubicBezTo>
                  <a:pt x="121583" y="118052"/>
                  <a:pt x="184855" y="89183"/>
                  <a:pt x="196761" y="65370"/>
                </a:cubicBezTo>
                <a:cubicBezTo>
                  <a:pt x="208667" y="41557"/>
                  <a:pt x="0" y="5028"/>
                  <a:pt x="20656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64999">
                <a:schemeClr val="bg1">
                  <a:lumMod val="85000"/>
                  <a:alpha val="53000"/>
                </a:schemeClr>
              </a:gs>
              <a:gs pos="100000">
                <a:schemeClr val="bg1">
                  <a:lumMod val="85000"/>
                  <a:alpha val="44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zervirano mjesto sadržaja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Latn-CS" smtClean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45059" name="Naslov 2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eaLnBrk="1" hangingPunct="1"/>
            <a:endParaRPr lang="sr-Latn-CS" smtClean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45060" name="Rezervirano mjesto teksta 3"/>
          <p:cNvSpPr>
            <a:spLocks noGrp="1"/>
          </p:cNvSpPr>
          <p:nvPr>
            <p:ph type="body" idx="13"/>
          </p:nvPr>
        </p:nvSpPr>
        <p:spPr>
          <a:xfrm>
            <a:off x="177800" y="1447800"/>
            <a:ext cx="6489700" cy="358775"/>
          </a:xfrm>
        </p:spPr>
        <p:txBody>
          <a:bodyPr/>
          <a:lstStyle/>
          <a:p>
            <a:pPr eaLnBrk="1" hangingPunct="1"/>
            <a:endParaRPr lang="sr-Latn-CS" smtClean="0"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4506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1300"/>
            <a:ext cx="1301115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Naslov 2"/>
          <p:cNvSpPr>
            <a:spLocks noGrp="1"/>
          </p:cNvSpPr>
          <p:nvPr>
            <p:ph type="title"/>
          </p:nvPr>
        </p:nvSpPr>
        <p:spPr>
          <a:xfrm>
            <a:off x="177800" y="833438"/>
            <a:ext cx="6583363" cy="563562"/>
          </a:xfrm>
        </p:spPr>
        <p:txBody>
          <a:bodyPr anchor="t"/>
          <a:lstStyle/>
          <a:p>
            <a:pPr eaLnBrk="1" hangingPunct="1"/>
            <a:r>
              <a:rPr lang="hr-HR" sz="6600" b="1" smtClean="0">
                <a:solidFill>
                  <a:srgbClr val="180C00"/>
                </a:solidFill>
                <a:latin typeface="Arial" charset="0"/>
                <a:ea typeface="Calibri" pitchFamily="34" charset="0"/>
                <a:cs typeface="Arial" charset="0"/>
              </a:rPr>
              <a:t>…i  provedba</a:t>
            </a:r>
            <a:r>
              <a:rPr lang="hr-HR" sz="4000" smtClean="0">
                <a:latin typeface="Arial" charset="0"/>
                <a:ea typeface="Calibri" pitchFamily="34" charset="0"/>
                <a:cs typeface="Arial" charset="0"/>
              </a:rPr>
              <a:t/>
            </a:r>
            <a:br>
              <a:rPr lang="hr-HR" sz="4000" smtClean="0">
                <a:latin typeface="Arial" charset="0"/>
                <a:ea typeface="Calibri" pitchFamily="34" charset="0"/>
                <a:cs typeface="Arial" charset="0"/>
              </a:rPr>
            </a:br>
            <a:r>
              <a:rPr lang="vi-VN" smtClean="0">
                <a:latin typeface="Arial" charset="0"/>
                <a:ea typeface="ＭＳ Ｐゴシック" pitchFamily="34" charset="-128"/>
                <a:cs typeface="Arial" charset="0"/>
              </a:rPr>
              <a:t/>
            </a:r>
            <a:br>
              <a:rPr lang="vi-VN" smtClean="0">
                <a:latin typeface="Arial" charset="0"/>
                <a:ea typeface="ＭＳ Ｐゴシック" pitchFamily="34" charset="-128"/>
                <a:cs typeface="Arial" charset="0"/>
              </a:rPr>
            </a:br>
            <a:endParaRPr lang="hr-HR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50179" name="Rezervirano mjesto sadržaja 3"/>
          <p:cNvSpPr>
            <a:spLocks noGrp="1"/>
          </p:cNvSpPr>
          <p:nvPr>
            <p:ph idx="1"/>
          </p:nvPr>
        </p:nvSpPr>
        <p:spPr>
          <a:xfrm>
            <a:off x="457200" y="2298700"/>
            <a:ext cx="8686800" cy="3827463"/>
          </a:xfrm>
        </p:spPr>
        <p:txBody>
          <a:bodyPr/>
          <a:lstStyle/>
          <a:p>
            <a:r>
              <a:rPr lang="hr-HR" sz="4800" dirty="0" smtClean="0">
                <a:latin typeface="Arial" charset="0"/>
              </a:rPr>
              <a:t>Obišli 140 institucija.</a:t>
            </a:r>
          </a:p>
          <a:p>
            <a:r>
              <a:rPr lang="hr-HR" sz="4800" dirty="0" smtClean="0">
                <a:latin typeface="Arial" charset="0"/>
              </a:rPr>
              <a:t>Ocijenili ih iz svoje mladenačke perspektive.</a:t>
            </a:r>
          </a:p>
          <a:p>
            <a:r>
              <a:rPr lang="hr-HR" sz="4800" dirty="0" smtClean="0">
                <a:latin typeface="Arial" charset="0"/>
              </a:rPr>
              <a:t>Svoja iskustva prenijeli putem društvenih mreža.</a:t>
            </a: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12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s://fbcdn-sphotos-f-a.akamaihd.net/hphotos-ak-xfa1/v/t1.0-9/482541_439662339443975_1444101273_n.jpg?oh=9aafb629b85dc850e90a00f0bd4c514c&amp;oe=55199521&amp;__gda__=1428120232_aedfa3a2212ec7647830c54a3922cfa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s://scontent-a-vie.xx.fbcdn.net/hphotos-xap1/v/t1.0-9/33975_439662362777306_773513565_n.jpg?oh=4fe8aaef2d3b7a4eeb038bcb1863a275&amp;oe=54D70C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1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D:\posao\skola\natjecanje2014\kultura turizma\fotke\zo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187624"/>
            <a:ext cx="9133656" cy="12178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kstniOkvir 2"/>
          <p:cNvSpPr txBox="1"/>
          <p:nvPr/>
        </p:nvSpPr>
        <p:spPr>
          <a:xfrm>
            <a:off x="2483768" y="0"/>
            <a:ext cx="33447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u="sng" dirty="0" smtClean="0">
                <a:solidFill>
                  <a:schemeClr val="bg1"/>
                </a:solidFill>
              </a:rPr>
              <a:t>ZOOLOŠKI VRT</a:t>
            </a:r>
            <a:endParaRPr lang="hr-HR" sz="3200" b="1" u="sng" dirty="0">
              <a:solidFill>
                <a:schemeClr val="bg1"/>
              </a:solidFill>
            </a:endParaRPr>
          </a:p>
        </p:txBody>
      </p:sp>
      <p:pic>
        <p:nvPicPr>
          <p:cNvPr id="10" name="zvu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s://fbcdn-sphotos-b-a.akamaihd.net/hphotos-ak-xfa1/v/t1.0-9/298187_462591870484355_15745670_n.jpg?oh=b0c3f55028be8ac99be35ceafbc17e6a&amp;oe=55178D77&amp;__gda__=1423117246_9e2977c79be95415ae69063567e810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000">
    <p:zo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6" descr="https://scontent-b-vie.xx.fbcdn.net/hphotos-xpa1/l/t31.0-8/922166_465258296884379_933854537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9275"/>
            <a:ext cx="9088438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3" name="Picture 4" descr="https://fbcdn-sphotos-c-a.akamaihd.net/hphotos-ak-xap1/v/t1.0-9/969414_465258613551014_1484823285_n.jpg?oh=7c8fc084d4c6771c5ce355b494388029&amp;oe=551E34E7&amp;__gda__=1426863716_91f75906af86a9b9add986c80840525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84797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kstniOkvir 3"/>
          <p:cNvSpPr txBox="1"/>
          <p:nvPr/>
        </p:nvSpPr>
        <p:spPr>
          <a:xfrm>
            <a:off x="2483768" y="5805264"/>
            <a:ext cx="3498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u="sng" dirty="0" smtClean="0"/>
              <a:t>BOTANIČKI VRT</a:t>
            </a:r>
            <a:endParaRPr lang="hr-HR" sz="3200" b="1" u="sng" dirty="0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D:\posao\skola\natjecanje2014\kultura turizma\fotke\veterni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2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4" descr="https://fbcdn-sphotos-g-a.akamaihd.net/hphotos-ak-xaf1/v/t1.0-9/428502_466555680087974_365668559_n.jpg?oh=8f0384a9b8400e632b7f8b1226196f9a&amp;oe=551BBC2F&amp;__gda__=1423235838_d1e4a984cd089bb85859a7b541aaf5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9450" y="5273675"/>
            <a:ext cx="21145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kstniOkvir 3"/>
          <p:cNvSpPr txBox="1"/>
          <p:nvPr/>
        </p:nvSpPr>
        <p:spPr>
          <a:xfrm>
            <a:off x="5940152" y="188640"/>
            <a:ext cx="30604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u="sng" dirty="0" smtClean="0">
                <a:solidFill>
                  <a:schemeClr val="bg1"/>
                </a:solidFill>
              </a:rPr>
              <a:t>MEDVEDNICA</a:t>
            </a:r>
            <a:endParaRPr lang="hr-HR" sz="3200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2000"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s://fbcdn-sphotos-d-a.akamaihd.net/hphotos-ak-xpa1/t31.0-8/922189_462583363818539_1400060054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050"/>
            <a:ext cx="9144000" cy="530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GrbPrelogCMY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71563" cy="10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 descr="DSCF0508"/>
          <p:cNvPicPr preferRelativeResize="0"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9700" y="260350"/>
            <a:ext cx="364807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395288" y="3141663"/>
            <a:ext cx="838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hr-HR" sz="4400" b="1">
                <a:solidFill>
                  <a:schemeClr val="accent2"/>
                </a:solidFill>
              </a:rPr>
              <a:t>  </a:t>
            </a:r>
            <a:r>
              <a:rPr lang="hr-HR" sz="4400">
                <a:solidFill>
                  <a:schemeClr val="accent2"/>
                </a:solidFill>
                <a:latin typeface="Tempus Sans ITC" pitchFamily="82" charset="0"/>
              </a:rPr>
              <a:t> prirodoslovna gimnazija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908175" y="3789363"/>
            <a:ext cx="58816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accent3">
                  <a:lumMod val="50000"/>
                </a:schemeClr>
              </a:buClr>
              <a:buFont typeface="Webdings" pitchFamily="18" charset="2"/>
              <a:buChar char=""/>
              <a:defRPr/>
            </a:pPr>
            <a:r>
              <a:rPr lang="hr-HR" sz="2000" dirty="0">
                <a:solidFill>
                  <a:schemeClr val="accent3">
                    <a:lumMod val="50000"/>
                  </a:schemeClr>
                </a:solidFill>
                <a:latin typeface="Tempus Sans ITC" pitchFamily="82" charset="0"/>
                <a:cs typeface="+mn-cs"/>
              </a:rPr>
              <a:t> </a:t>
            </a:r>
            <a:r>
              <a:rPr lang="hr-HR" sz="4400" dirty="0">
                <a:solidFill>
                  <a:schemeClr val="accent3">
                    <a:lumMod val="50000"/>
                  </a:schemeClr>
                </a:solidFill>
                <a:latin typeface="Tempus Sans ITC" pitchFamily="82" charset="0"/>
                <a:cs typeface="+mn-cs"/>
              </a:rPr>
              <a:t>kemijski tehničar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268538" y="4508500"/>
            <a:ext cx="6381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SzPct val="76000"/>
              <a:buFont typeface="Webdings" pitchFamily="18" charset="2"/>
              <a:buChar char=""/>
              <a:defRPr/>
            </a:pPr>
            <a:r>
              <a:rPr lang="hr-HR" sz="3200" dirty="0">
                <a:solidFill>
                  <a:schemeClr val="accent1">
                    <a:lumMod val="50000"/>
                  </a:schemeClr>
                </a:solidFill>
                <a:latin typeface="Tempus Sans ITC" pitchFamily="82" charset="0"/>
                <a:cs typeface="+mn-cs"/>
              </a:rPr>
              <a:t> </a:t>
            </a:r>
            <a:r>
              <a:rPr lang="hr-HR" sz="4400" dirty="0">
                <a:solidFill>
                  <a:schemeClr val="accent1">
                    <a:lumMod val="50000"/>
                  </a:schemeClr>
                </a:solidFill>
                <a:latin typeface="Tempus Sans ITC" pitchFamily="82" charset="0"/>
                <a:cs typeface="+mn-cs"/>
              </a:rPr>
              <a:t>  ekološki tehničar</a:t>
            </a:r>
          </a:p>
        </p:txBody>
      </p:sp>
      <p:sp>
        <p:nvSpPr>
          <p:cNvPr id="17415" name="Text Box 3"/>
          <p:cNvSpPr txBox="1">
            <a:spLocks noChangeArrowheads="1"/>
          </p:cNvSpPr>
          <p:nvPr/>
        </p:nvSpPr>
        <p:spPr bwMode="auto">
          <a:xfrm>
            <a:off x="2500313" y="5157788"/>
            <a:ext cx="66436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ebdings" pitchFamily="18" charset="2"/>
              <a:buChar char=""/>
            </a:pPr>
            <a:r>
              <a:rPr lang="hr-HR" sz="2800">
                <a:solidFill>
                  <a:srgbClr val="180C00"/>
                </a:solidFill>
                <a:latin typeface="Tempus Sans ITC" pitchFamily="82" charset="0"/>
              </a:rPr>
              <a:t> </a:t>
            </a:r>
            <a:r>
              <a:rPr lang="hr-HR" sz="4400">
                <a:solidFill>
                  <a:srgbClr val="180C00"/>
                </a:solidFill>
                <a:latin typeface="Tempus Sans ITC" pitchFamily="82" charset="0"/>
              </a:rPr>
              <a:t>geološki tehničar</a:t>
            </a:r>
          </a:p>
        </p:txBody>
      </p:sp>
      <p:sp>
        <p:nvSpPr>
          <p:cNvPr id="17416" name="Text Box 3"/>
          <p:cNvSpPr txBox="1">
            <a:spLocks noChangeArrowheads="1"/>
          </p:cNvSpPr>
          <p:nvPr/>
        </p:nvSpPr>
        <p:spPr bwMode="auto">
          <a:xfrm>
            <a:off x="2976563" y="5805488"/>
            <a:ext cx="61674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SzPct val="66000"/>
              <a:buFont typeface="Wingdings" pitchFamily="2" charset="2"/>
              <a:buChar char=""/>
            </a:pPr>
            <a:r>
              <a:rPr lang="hr-HR" sz="4400">
                <a:solidFill>
                  <a:srgbClr val="954ECA"/>
                </a:solidFill>
                <a:latin typeface="Tempus Sans ITC" pitchFamily="82" charset="0"/>
              </a:rPr>
              <a:t>  kozmetičar</a:t>
            </a:r>
          </a:p>
        </p:txBody>
      </p:sp>
    </p:spTree>
    <p:custDataLst>
      <p:tags r:id="rId1"/>
    </p:custDataLst>
  </p:cSld>
  <p:clrMapOvr>
    <a:masterClrMapping/>
  </p:clrMapOvr>
  <p:transition advTm="6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s://fbcdn-sphotos-f-a.akamaihd.net/hphotos-ak-xfa1/t31.0-8/477271_462583360485206_1425321204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63" y="476250"/>
            <a:ext cx="9126537" cy="58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https://fbcdn-sphotos-e-a.akamaihd.net/hphotos-ak-xaf1/v/t1.0-9/285569_436793819730827_552874405_n.jpg?oh=1ca389176da72d623a2f770fd2eb0f42&amp;oe=54DA5DAD&amp;__gda__=1427832700_bcd3f98597fc6303f7961b485403b1d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6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7" name="Picture 4" descr="https://fbcdn-sphotos-f-a.akamaihd.net/hphotos-ak-frc3/v/t1.0-9/563344_436793733064169_574174307_n.jpg?oh=f72e6c726953300d04d8ce238aade07b&amp;oe=54DD6295&amp;__gda__=1423214538_0130caf706c03e85ec3c964ee368d55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0"/>
            <a:ext cx="25717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kstniOkvir 3"/>
          <p:cNvSpPr txBox="1"/>
          <p:nvPr/>
        </p:nvSpPr>
        <p:spPr>
          <a:xfrm>
            <a:off x="4355976" y="5445224"/>
            <a:ext cx="2169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u="sng" dirty="0" smtClean="0"/>
              <a:t>SKIJANJE</a:t>
            </a:r>
            <a:endParaRPr lang="hr-HR" sz="3200" b="1" u="sng" dirty="0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https://fbcdn-sphotos-e-a.akamaihd.net/hphotos-ak-frc3/v/t1.0-9/225323_434033746673501_2082330398_n.jpg?oh=bebdc67251ba6d9a6e878f5e906d4600&amp;oe=54D807DB&amp;__gda__=1427494191_6393a7b44c57c579d5c164f76f8544c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404813"/>
            <a:ext cx="6659563" cy="499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7" name="Picture 4" descr="https://fbcdn-sphotos-c-a.akamaihd.net/hphotos-ak-ash2/v/t1.0-9/546919_434032586673617_1622020665_n.jpg?oh=f106e706b812b478fb9a3f60ad58fa1c&amp;oe=5510A757&amp;__gda__=1423388400_640227cccc24a40a02dc89468fbe667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21163"/>
            <a:ext cx="3527425" cy="264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kstniOkvir 3"/>
          <p:cNvSpPr txBox="1"/>
          <p:nvPr/>
        </p:nvSpPr>
        <p:spPr>
          <a:xfrm>
            <a:off x="5076056" y="5805264"/>
            <a:ext cx="2284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u="sng" dirty="0" smtClean="0"/>
              <a:t>KLIZANJE</a:t>
            </a:r>
            <a:endParaRPr lang="hr-HR" sz="3200" b="1" u="sng" dirty="0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https://fbcdn-sphotos-g-a.akamaihd.net/hphotos-ak-xaf1/v/t1.0-9/483770_442144789195730_1506087122_n.jpg?oh=38f0608053223b19bfd4ff3ecdd7066e&amp;oe=55194BCD&amp;__gda__=1426814236_b2280dda5d8a10be5f45e12c008d1fc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3" name="Picture 4" descr="https://fbcdn-sphotos-h-a.akamaihd.net/hphotos-ak-xfa1/v/t1.0-9/182449_437028799707329_1704790963_n.jpg?oh=b84e930ad0a7c0674f7a70df1c25ab71&amp;oe=5515059B&amp;__gda__=1423799826_e67db7eb624de8bcb5f7e45ab8dd90d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0"/>
            <a:ext cx="4067175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s://fbcdn-sphotos-b-a.akamaihd.net/hphotos-ak-xfa1/v/t1.0-9/261491_445376798872529_2140490862_n.jpg?oh=db7ee4299f79d90c98161a9c47fed37e&amp;oe=54DC443C&amp;__gda__=1427621557_824b577b26a5e34b6f8c3e6f88c5cc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4" descr="https://fbcdn-sphotos-e-a.akamaihd.net/hphotos-ak-xfp1/t31.0-8/902083_456077674469108_1456462056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1" name="Picture 2" descr="https://fbcdn-sphotos-h-a.akamaihd.net/hphotos-ak-xpa1/v/t1.0-9/541597_456078127802396_1420597579_n.jpg?oh=febc149346e3fa4efc2ac59f59d455bd&amp;oe=551A46C9&amp;__gda__=1423611578_522b1136b0834bf8dc5862e131812c0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46725" y="2060575"/>
            <a:ext cx="3597275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kstniOkvir 3"/>
          <p:cNvSpPr txBox="1"/>
          <p:nvPr/>
        </p:nvSpPr>
        <p:spPr>
          <a:xfrm>
            <a:off x="6300192" y="260648"/>
            <a:ext cx="21852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u="sng" dirty="0" smtClean="0"/>
              <a:t>PLIVANJE</a:t>
            </a:r>
            <a:endParaRPr lang="hr-HR" sz="3200" b="1" u="sng" dirty="0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D:\posao\skola\natjecanje2014\kultura turizma\fotke\utrina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04813"/>
            <a:ext cx="7740650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000">
    <p:wedg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s://fbcdn-sphotos-e-a.akamaihd.net/hphotos-ak-xap1/v/t1.0-9/r270/67026_445569812186561_2008710005_n.jpg?oh=86935a848196d66d5c5aeb8004afa0b7&amp;oe=54DCBC7A&amp;__gda__=1423587503_f689c429b4bc222db483f737bd6552c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9275"/>
            <a:ext cx="4389438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Picture 4" descr="https://scontent-a-vie.xx.fbcdn.net/hphotos-xaf1/v/t1.0-9/r270/576865_445569825519893_1881944334_n.jpg?oh=c3f5c958141e6a9b70f20a8e77ad6976&amp;oe=54DAEAC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4563" y="549275"/>
            <a:ext cx="4389437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6" descr="https://scontent-b-vie.xx.fbcdn.net/hphotos-xpa1/v/t1.0-9/157060_445568538853355_1953629899_n.jpg?oh=907f587f58c6c04fed9aeaf5c4e70efd&amp;oe=551B823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5199063"/>
            <a:ext cx="2674938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kstniOkvir 4"/>
          <p:cNvSpPr txBox="1"/>
          <p:nvPr/>
        </p:nvSpPr>
        <p:spPr>
          <a:xfrm>
            <a:off x="251520" y="0"/>
            <a:ext cx="17411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u="sng" dirty="0" smtClean="0"/>
              <a:t>KOŠARKA</a:t>
            </a:r>
            <a:endParaRPr lang="hr-HR" b="1" u="sng" dirty="0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https://scontent-a-vie.xx.fbcdn.net/hphotos-xfp1/t31.0-8/902051_454966954580180_927467702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8438"/>
            <a:ext cx="9409113" cy="705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kstniOkvir 2"/>
          <p:cNvSpPr txBox="1"/>
          <p:nvPr/>
        </p:nvSpPr>
        <p:spPr>
          <a:xfrm>
            <a:off x="467544" y="116632"/>
            <a:ext cx="21323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u="sng" dirty="0" smtClean="0"/>
              <a:t>KARTING</a:t>
            </a:r>
            <a:endParaRPr lang="hr-HR" sz="3200" b="1" u="sng" dirty="0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Picture 4" descr="https://scontent-a.xx.fbcdn.net/hphotos-xaf1/v/t1.0-9/528147_434031933340349_479654859_n.jpg?oh=90b5267aee53e626cf4d6aad82a5b442&amp;oe=551E65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7848872" cy="5886655"/>
          </a:xfrm>
          <a:prstGeom prst="rect">
            <a:avLst/>
          </a:prstGeom>
          <a:noFill/>
        </p:spPr>
      </p:pic>
      <p:sp>
        <p:nvSpPr>
          <p:cNvPr id="3" name="TekstniOkvir 2"/>
          <p:cNvSpPr txBox="1"/>
          <p:nvPr/>
        </p:nvSpPr>
        <p:spPr>
          <a:xfrm>
            <a:off x="2411760" y="1700808"/>
            <a:ext cx="2465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u="sng" dirty="0" smtClean="0"/>
              <a:t>KUGLANJE</a:t>
            </a:r>
            <a:endParaRPr lang="hr-HR" sz="3200" b="1" u="sng" dirty="0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44675"/>
            <a:ext cx="3929062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2" descr="GrbPrelogCMY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71563" cy="10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1142984"/>
            <a:ext cx="9144000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r-HR" sz="2800" dirty="0">
                <a:solidFill>
                  <a:srgbClr val="003300"/>
                </a:solidFill>
                <a:latin typeface="Tempus Sans ITC" pitchFamily="82" charset="0"/>
              </a:rPr>
              <a:t>LABORATORIJI</a:t>
            </a:r>
            <a:r>
              <a:rPr lang="en-US" sz="2800" dirty="0">
                <a:solidFill>
                  <a:srgbClr val="003300"/>
                </a:solidFill>
                <a:latin typeface="Tempus Sans ITC" pitchFamily="82" charset="0"/>
              </a:rPr>
              <a:t>:</a:t>
            </a:r>
            <a:endParaRPr lang="hr-HR" sz="2800" dirty="0">
              <a:solidFill>
                <a:srgbClr val="003300"/>
              </a:solidFill>
              <a:latin typeface="Tempus Sans ITC" pitchFamily="82" charset="0"/>
            </a:endParaRPr>
          </a:p>
        </p:txBody>
      </p:sp>
      <p:pic>
        <p:nvPicPr>
          <p:cNvPr id="18439" name="Picture 2" descr="DSCF0508"/>
          <p:cNvPicPr preferRelativeResize="0"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90938" y="2636838"/>
            <a:ext cx="5453062" cy="408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2" descr="4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913" y="4941888"/>
            <a:ext cx="1160462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https://fbcdn-sphotos-b-a.akamaihd.net/hphotos-ak-ash2/v/t1.0-9/223535_434031946673681_1573923712_n.jpg?oh=39d435e98c18566ee4f8b6fe52fae995&amp;oe=54D28804&amp;__gda__=1426803107_810637781132f25fd16df217a0a2ab3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https://scontent-b-vie.xx.fbcdn.net/hphotos-xfa1/v/t1.0-9/402880_434031943340348_621716270_n.jpg?oh=dc7e8959eacba733cc8d9dd435e3a002&amp;oe=54D9ECD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5" name="Picture 4" descr="https://fbcdn-sphotos-a-a.akamaihd.net/hphotos-ak-prn2/v/t1.0-9/45702_434031460007063_1013567299_n.jpg?oh=e3cd4d04bd112fbdca0ea586d2dd56bd&amp;oe=551BFFEB&amp;__gda__=1426874021_313d43f6cb1fd17f04467da10c2a16c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5463" y="5157788"/>
            <a:ext cx="2268537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2000"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https://scontent-a-vie.xx.fbcdn.net/hphotos-xap1/v/t1.0-9/426101_434030360007173_1943450616_n.jpg?oh=4a0a291afc5a8ce0cb0047f58f0a2a7e&amp;oe=551816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s://fbcdn-sphotos-c-a.akamaihd.net/hphotos-ak-frc3/v/t1.0-9/601065_474914275918781_943846055_n.jpg?oh=bd251e7bfc7963db7d7de06d0b9e32bb&amp;oe=54E01458&amp;__gda__=1428037895_12abb295503e1525ceadf80c1faa3b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kstniOkvir 2"/>
          <p:cNvSpPr txBox="1"/>
          <p:nvPr/>
        </p:nvSpPr>
        <p:spPr>
          <a:xfrm>
            <a:off x="323528" y="260648"/>
            <a:ext cx="12795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u="sng" dirty="0" smtClean="0">
                <a:solidFill>
                  <a:schemeClr val="bg1"/>
                </a:solidFill>
              </a:rPr>
              <a:t>KINO</a:t>
            </a:r>
            <a:endParaRPr lang="hr-HR" sz="3200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https://fbcdn-sphotos-h-a.akamaihd.net/hphotos-ak-xfa1/v/t1.0-9/393024_461455023931373_846603945_n.jpg?oh=f72ede1cb3baa842cec06b100bcbe882&amp;oe=54E0A603&amp;__gda__=1423100605_fa30996b52f823f22e9051ec39ef06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0"/>
            <a:ext cx="3489325" cy="465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1" name="Picture 4" descr="https://fbcdn-sphotos-a-a.akamaihd.net/hphotos-ak-ash2/v/t1.0-9/945906_461454820598060_517960949_n.jpg?oh=9336c2abeb76125b5faceb50d6462841&amp;oe=551CD9FA&amp;__gda__=1423108635_cce16efc68521ed7d2585c434af315a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4797425"/>
            <a:ext cx="27146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Picture 6" descr="https://fbcdn-sphotos-a-a.akamaihd.net/hphotos-ak-xap1/t31.0-8/s960x960/920563_461455113931364_1259276537_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333375"/>
            <a:ext cx="4495800" cy="601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https://fbcdn-sphotos-g-a.akamaihd.net/hphotos-ak-xfp1/t31.0-8/902755_455723881171154_1256772107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5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5" name="Picture 4" descr="https://fbcdn-sphotos-b-a.akamaihd.net/hphotos-ak-xpa1/v/t1.0-9/521825_455724161171126_1265723013_n.jpg?oh=97cf592b95f9a79cc1b46557918446d7&amp;oe=551AA2DF&amp;__gda__=1423635884_3cc718a5a5e563b9d5326c9caa1a22b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8525" y="4481513"/>
            <a:ext cx="3165475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 descr="https://fbcdn-sphotos-g-a.akamaihd.net/hphotos-ak-prn2/v/t1.0-9/562333_446049215471954_77337048_n.jpg?oh=3ef9f972a8022eb9306d2ee900a593de&amp;oe=5511CD77&amp;__gda__=1428084920_8d95acff8a50986e0379a6cbc282c2d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50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2" descr="https://fbcdn-sphotos-h-a.akamaihd.net/hphotos-ak-prn2/v/t1.0-9/562802_446048475472028_439715176_n.jpg?oh=c33c1721e0f24e012a102693438623a4&amp;oe=5512B354&amp;__gda__=1423388186_4bd4dbaf60e11a1cc5803c697f9c7c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0" y="0"/>
            <a:ext cx="4381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kstniOkvir 3"/>
          <p:cNvSpPr txBox="1"/>
          <p:nvPr/>
        </p:nvSpPr>
        <p:spPr>
          <a:xfrm>
            <a:off x="971600" y="548680"/>
            <a:ext cx="25811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u="sng" dirty="0" smtClean="0"/>
              <a:t>KAZALIŠTE</a:t>
            </a:r>
            <a:endParaRPr lang="hr-HR" sz="3200" b="1" u="sng" dirty="0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s://fbcdn-sphotos-e-a.akamaihd.net/hphotos-ak-xaf1/v/t1.0-9/480862_439647862778756_273998354_n.png?oh=0eb0559f7d451822d984f1606918d364&amp;oe=551B66A9&amp;__gda__=1423636088_fe229a0113989e9639bb66ea9a6482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97513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3" name="Picture 4" descr="https://fbcdn-sphotos-f-a.akamaihd.net/hphotos-ak-xfp1/v/t1.0-9/480766_439646612778881_2084384326_n.jpg?oh=e6e7e7c5808638e7ac976805a39ac358&amp;oe=54D8BC5F&amp;__gda__=1423926718_1ad32796b2a6f7d673e27282009d1ee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63" y="333375"/>
            <a:ext cx="26003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D:\posao\skola\natjecanje2014\kultura turizma\fotke\zkm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48263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3" descr="D:\posao\skola\natjecanje2014\kultura turizma\fotke\zkm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26015">
            <a:off x="5335588" y="2111375"/>
            <a:ext cx="29718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2000">
    <p:dissolv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s://scontent-a-vie.xx.fbcdn.net/hphotos-xap1/v/t1.0-9/934074_458596197550589_1207673935_n.jpg?oh=bf9df79b4daa9ad8ee6faaf0c7f491c6&amp;oe=54DBE4E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836613"/>
            <a:ext cx="7477125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9" name="Picture 4" descr="https://scontent-a-vie.xx.fbcdn.net/hphotos-xaf1/v/t1.0-9/379777_458596204217255_44753450_n.png?oh=2c1a0265c82ee56ef4371485f3af1f5a&amp;oe=54DA79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38913" y="0"/>
            <a:ext cx="2605087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989138"/>
            <a:ext cx="6000750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1214422"/>
            <a:ext cx="9144000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003300"/>
                </a:solidFill>
                <a:latin typeface="Tempus Sans ITC" pitchFamily="82" charset="0"/>
              </a:rPr>
              <a:t>DVA</a:t>
            </a:r>
            <a:r>
              <a:rPr lang="hr-HR" sz="2800" dirty="0">
                <a:solidFill>
                  <a:srgbClr val="003300"/>
                </a:solidFill>
                <a:latin typeface="Tempus Sans ITC" pitchFamily="82" charset="0"/>
              </a:rPr>
              <a:t> KOZMETIČKA SALONA</a:t>
            </a:r>
          </a:p>
        </p:txBody>
      </p:sp>
      <p:pic>
        <p:nvPicPr>
          <p:cNvPr id="19462" name="Picture 2" descr="GrbPrelogCMY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71563" cy="10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2" descr="3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4149725"/>
            <a:ext cx="3133725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60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s://fbcdn-sphotos-d-a.akamaihd.net/hphotos-ak-xfa1/v/t1.0-9/420743_462692740474268_547132279_n.jpg?oh=e1b1b53efb0c2748e0171bb9b390d356&amp;oe=5512DDD7&amp;__gda__=1426869353_b6b749eec5cd1c277e7f86c26020de6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1" name="Picture 4" descr="https://fbcdn-sphotos-c-a.akamaihd.net/hphotos-ak-xaf1/v/t1.0-9/481291_439646179445591_819741406_n.jpg?oh=5c58be3f44629bd0a64e36cf36161aee&amp;oe=54D5B48A&amp;__gda__=1423644763_3e8e21acc98e8c9b0c8ea0393bcead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4022725"/>
            <a:ext cx="3779837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s://scontent-a-vie.xx.fbcdn.net/hphotos-xpa1/v/t1.0-9/64555_434023670007842_299690666_n.jpg?oh=8a36ac5dd847048e137d3e86616d87ce&amp;oe=54DC7DC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0550"/>
            <a:ext cx="9144000" cy="547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200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s://fbcdn-sphotos-h-a.akamaihd.net/hphotos-ak-xfa1/t31.0-8/462685_464183233658552_1477231948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00088"/>
            <a:ext cx="9144000" cy="546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https://fbcdn-sphotos-d-a.akamaihd.net/hphotos-ak-xfa1/v/t1.0-9/420369_434021950008014_1408187881_n.jpg?oh=490154c6608dd8784484a2485a69c39e&amp;oe=55111083&amp;__gda__=1423309066_106c7b72bdf909bd0c5beb84452d08a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5" name="Picture 4" descr="https://fbcdn-sphotos-a-a.akamaihd.net/hphotos-ak-xap1/v/t1.0-9/14857_434021293341413_746071172_n.jpg?oh=20911925a0c6f0df0e496827164d44e6&amp;oe=55127049&amp;__gda__=1423203515_fa43da0f27fa8402080240b23798c94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476250"/>
            <a:ext cx="27146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kstniOkvir 5"/>
          <p:cNvSpPr txBox="1"/>
          <p:nvPr/>
        </p:nvSpPr>
        <p:spPr>
          <a:xfrm>
            <a:off x="5652120" y="2708920"/>
            <a:ext cx="28392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r-HR" sz="3200" b="1" u="sng" dirty="0" smtClean="0"/>
              <a:t>KONCERTNA</a:t>
            </a:r>
            <a:br>
              <a:rPr lang="hr-HR" sz="3200" b="1" u="sng" dirty="0" smtClean="0"/>
            </a:br>
            <a:r>
              <a:rPr lang="hr-HR" sz="3200" b="1" u="sng" dirty="0" smtClean="0"/>
              <a:t>DVORANA</a:t>
            </a:r>
            <a:endParaRPr lang="hr-HR" sz="3200" b="1" u="sng" dirty="0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D:\posao\skola\natjecanje2014\kultura turizma\fotke\tvornica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4" descr="https://scontent-a-vie.xx.fbcdn.net/hphotos-xaf1/v/t1.0-9/402591_446055232138019_1752972694_n.jpg?oh=7f989536aa536a4775081aabcae70c60&amp;oe=551AFC8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050" y="5343525"/>
            <a:ext cx="302895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kstniOkvir 3"/>
          <p:cNvSpPr txBox="1"/>
          <p:nvPr/>
        </p:nvSpPr>
        <p:spPr>
          <a:xfrm>
            <a:off x="6732240" y="260648"/>
            <a:ext cx="2124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u="sng" dirty="0" smtClean="0">
                <a:solidFill>
                  <a:schemeClr val="bg1"/>
                </a:solidFill>
              </a:rPr>
              <a:t>KLUBOVI</a:t>
            </a:r>
            <a:endParaRPr lang="hr-HR" sz="3200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2000">
    <p:zoom dir="in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4" descr="https://scontent-b-vie.xx.fbcdn.net/hphotos-ash2/v/l/t1.0-9/581788_437528996323976_101903716_n.jpg?oh=f375baf6cf08b78f2efbdaa835b67189&amp;oe=5514FC2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836613"/>
            <a:ext cx="7451725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9" name="Picture 2" descr="https://scontent-b-vie.xx.fbcdn.net/hphotos-xfa1/v/t1.0-9/421491_437528832990659_1320062173_n.jpg?oh=c278acd12045e9d3d8d9bd37d74c37c8&amp;oe=54D40D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555875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s://fbcdn-sphotos-b-a.akamaihd.net/hphotos-ak-xpa1/t31.0-8/920942_463290693747806_1282002809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kstniOkvir 2"/>
          <p:cNvSpPr txBox="1"/>
          <p:nvPr/>
        </p:nvSpPr>
        <p:spPr>
          <a:xfrm>
            <a:off x="1835696" y="6093296"/>
            <a:ext cx="17828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u="sng" dirty="0" smtClean="0">
                <a:solidFill>
                  <a:schemeClr val="bg1"/>
                </a:solidFill>
              </a:rPr>
              <a:t>MUZEJI</a:t>
            </a:r>
            <a:endParaRPr lang="hr-HR" sz="3200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https://scontent-a-vie.xx.fbcdn.net/hphotos-xaf1/t31.0-8/464969_461452770598265_1838029177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9" name="Picture 4" descr="https://scontent-b-vie.xx.fbcdn.net/hphotos-xfa1/t31.0-8/464985_461452530598289_719161467_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81525"/>
            <a:ext cx="341630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2000">
    <p:zoom dir="in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s://fbcdn-sphotos-b-a.akamaihd.net/hphotos-ak-xpf1/v/t1.0-9/923333_463293330414209_1473391005_n.jpg?oh=af7cc5ed24fdbef7991babe6f67c3caa&amp;oe=550BF66A&amp;__gda__=1426777635_e97d9bb95878936c4e972ca79bcdc66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95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4" descr="https://fbcdn-sphotos-f-a.akamaihd.net/hphotos-ak-xfa1/v/t1.0-9/375124_463293710414171_1741520108_n.jpg?oh=47f8a4009c1a716f8a75adbac0a6aca4&amp;oe=54DA9B05&amp;__gda__=1427990156_f7835926bef4b22cb059498eb9d323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0"/>
            <a:ext cx="4176713" cy="694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https://scontent-a-vie.xx.fbcdn.net/hphotos-xap1/t31.0-8/s960x960/891984_446696035407272_1706115341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1" name="Picture 4" descr="https://fbcdn-sphotos-e-a.akamaihd.net/hphotos-ak-xaf1/v/t1.0-9/261241_446695742073968_1815359415_n.jpg?oh=c46d4a155b5daae8374b0c93b61d4de9&amp;oe=55146966&amp;__gda__=1423763127_3bad14ee89dc615ce2ff77fcc948ba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00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IMG_1069_resiz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3571875"/>
            <a:ext cx="6643688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1285860"/>
            <a:ext cx="9144000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r-HR" sz="2800" dirty="0">
                <a:solidFill>
                  <a:srgbClr val="003300"/>
                </a:solidFill>
                <a:latin typeface="Tempus Sans ITC" pitchFamily="82" charset="0"/>
              </a:rPr>
              <a:t>INFORMATIKA, KNJIŽNICA I ČITAONICA</a:t>
            </a:r>
          </a:p>
        </p:txBody>
      </p:sp>
      <p:pic>
        <p:nvPicPr>
          <p:cNvPr id="20486" name="Picture 2" descr="C:\Documents and Settings\Marija Mišurac\Desktop\Promocija škole 2007\IMG_1065_resiz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5" y="1785938"/>
            <a:ext cx="4848225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2" descr="GrbPrelogCMYK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071563" cy="10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2" descr="40"/>
          <p:cNvPicPr>
            <a:picLocks noChangeAspect="1" noChangeArrowheads="1"/>
          </p:cNvPicPr>
          <p:nvPr/>
        </p:nvPicPr>
        <p:blipFill>
          <a:blip r:embed="rId7" cstate="print"/>
          <a:srcRect t="42006"/>
          <a:stretch>
            <a:fillRect/>
          </a:stretch>
        </p:blipFill>
        <p:spPr bwMode="auto">
          <a:xfrm>
            <a:off x="250825" y="1916113"/>
            <a:ext cx="34290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600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s://scontent-b-vie.xx.fbcdn.net/hphotos-xpa1/t31.0-8/s960x960/977233_470488529694689_2022842921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29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4" descr="https://scontent-a-vie.xx.fbcdn.net/hphotos-xaf1/v/t1.0-9/432089_470488309694711_725939165_n.jpg?oh=3b7d2cd4f5c610cbc6f0c27057d72a5d&amp;oe=550AEFC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4629150"/>
            <a:ext cx="30480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https://fbcdn-sphotos-b-a.akamaihd.net/hphotos-ak-xfa1/t31.0-8/477776_470490329694509_722755191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268413"/>
            <a:ext cx="6846887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7" name="Picture 4" descr="https://fbcdn-sphotos-a-a.akamaihd.net/hphotos-ak-xfp1/v/t1.0-9/931169_470490046361204_1713640802_n.jpg?oh=d294f49d9cc9be1e358c66422b5820c9&amp;oe=54D8FFA8&amp;__gda__=1428097865_ba4dae34d02939ce3eecb49b163e7b9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00825" y="0"/>
            <a:ext cx="2543175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https://scontent-a-vie.xx.fbcdn.net/hphotos-frc3/v/t1.0-9/625591_451302428279966_1635872587_n.jpg?oh=79124c6fceed49bd6837a1a70f2b2312&amp;oe=5518733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03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7" name="Picture 4" descr="https://scontent-b-vie.xx.fbcdn.net/hphotos-frc3/v/t1.0-9/249009_462571727153036_1821897617_n.jpg?oh=26c3dc590f7686f3456bc5e4ce75d93d&amp;oe=5518747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s://scontent-b-vie.xx.fbcdn.net/hphotos-xpf1/v/t1.0-9/r270/970429_465910483485827_595979493_n.jpg?oh=7f5ce9561795172db8cf034dc06a0878&amp;oe=54D7D0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20638"/>
            <a:ext cx="7956550" cy="683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4" descr="https://scontent-a-vie.xx.fbcdn.net/hphotos-xaf1/v/t1.0-9/306890_465910450152497_543982137_n.jpg?oh=36547664af06271c13998e435c87773c&amp;oe=551E40D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1075"/>
            <a:ext cx="302895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kstniOkvir 3"/>
          <p:cNvSpPr txBox="1"/>
          <p:nvPr/>
        </p:nvSpPr>
        <p:spPr>
          <a:xfrm>
            <a:off x="4644008" y="620688"/>
            <a:ext cx="2284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b="1" u="sng" dirty="0" smtClean="0"/>
              <a:t>GALERIJE</a:t>
            </a:r>
            <a:endParaRPr lang="hr-HR" sz="3200" b="1" u="sng" dirty="0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s://fbcdn-sphotos-h-a.akamaihd.net/hphotos-ak-xpa1/v/t1.0-9/5475_442967139113495_1027680195_n.jpg?oh=86bdb45fb0bd3a190b8112dcc28e785f&amp;oe=54D24891&amp;__gda__=1426740385_d3403202ee35bbc2d9f604dcfa8027a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628775"/>
            <a:ext cx="5184775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5" name="Picture 4" descr="https://fbcdn-sphotos-e-a.akamaihd.net/hphotos-ak-prn2/v/t1.0-9/600408_442967025780173_1228155763_n.jpg?oh=cbcaa23542de6babbcfc2d90cb915870&amp;oe=5517BAF7&amp;__gda__=1427724449_a22556e088b87bd041fb2b569c3e8a0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2492375"/>
            <a:ext cx="3132138" cy="235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kstniOkvir 3"/>
          <p:cNvSpPr txBox="1"/>
          <p:nvPr/>
        </p:nvSpPr>
        <p:spPr>
          <a:xfrm>
            <a:off x="3999492" y="260648"/>
            <a:ext cx="13708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r-HR" sz="3200" b="1" u="sng" dirty="0" smtClean="0"/>
              <a:t>HAZU</a:t>
            </a:r>
            <a:endParaRPr lang="hr-HR" sz="3200" b="1" u="sng" dirty="0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s://scontent-b-vie.xx.fbcdn.net/hphotos-frc3/v/t1.0-9/942953_462596600483882_723957816_n.jpg?oh=c8ad3c8f5a4c893e973c3d35f5840d2b&amp;oe=551C590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350"/>
            <a:ext cx="5148263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4" descr="https://fbcdn-sphotos-c-a.akamaihd.net/hphotos-ak-xaf1/v/t1.0-9/197736_462596550483887_1587938309_n.jpg?oh=541c3e78011400c620714198958262af&amp;oe=54D63DCC&amp;__gda__=1423067165_d021859f41d4f3e2c58a07fa159724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620713"/>
            <a:ext cx="2482850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6" descr="https://scontent-b-vie.xx.fbcdn.net/hphotos-xpf1/v/t1.0-9/936872_462596557150553_1594707431_n.jpg?oh=f87f0f8a9dc177c75d062877ad36ab82&amp;oe=54DDB49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2708275"/>
            <a:ext cx="25431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kstniOkvir 4"/>
          <p:cNvSpPr txBox="1"/>
          <p:nvPr/>
        </p:nvSpPr>
        <p:spPr>
          <a:xfrm>
            <a:off x="6084168" y="5085184"/>
            <a:ext cx="232948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r-HR" sz="3200" b="1" u="sng" dirty="0" smtClean="0"/>
              <a:t>FESTIVAL</a:t>
            </a:r>
          </a:p>
          <a:p>
            <a:pPr algn="ctr"/>
            <a:r>
              <a:rPr lang="hr-HR" sz="3200" b="1" u="sng" dirty="0" smtClean="0"/>
              <a:t>ZNANOSTI</a:t>
            </a:r>
            <a:endParaRPr lang="hr-HR" sz="3200" b="1" u="sng" dirty="0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4" descr="https://fbcdn-sphotos-d-a.akamaihd.net/hphotos-ak-xfa1/t31.0-8/913867_463411687069040_1905994804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75463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kstniOkvir 2"/>
          <p:cNvSpPr txBox="1"/>
          <p:nvPr/>
        </p:nvSpPr>
        <p:spPr>
          <a:xfrm>
            <a:off x="7092280" y="260648"/>
            <a:ext cx="173637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r-HR" sz="3200" b="1" u="sng" dirty="0" smtClean="0"/>
              <a:t>GRIČKI</a:t>
            </a:r>
          </a:p>
          <a:p>
            <a:pPr algn="ctr"/>
            <a:r>
              <a:rPr lang="hr-HR" sz="3200" b="1" u="sng" dirty="0" smtClean="0"/>
              <a:t>TOP</a:t>
            </a:r>
            <a:endParaRPr lang="hr-HR" sz="3200" b="1" u="sng" dirty="0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4" descr="https://fbcdn-sphotos-b-a.akamaihd.net/hphotos-ak-xpa1/t31.0-8/919313_462033837206825_963529298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98013" cy="702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Picture 2" descr="https://scontent-b-vie.xx.fbcdn.net/hphotos-frc3/v/t1.0-9/945092_462033717206837_983810881_n.jpg?oh=c231ca48121635f0ce80e687b149bccf&amp;oe=54DF830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60350"/>
            <a:ext cx="3627438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kstniOkvir 3"/>
          <p:cNvSpPr txBox="1"/>
          <p:nvPr/>
        </p:nvSpPr>
        <p:spPr>
          <a:xfrm>
            <a:off x="4523951" y="332656"/>
            <a:ext cx="34483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r-HR" sz="3200" b="1" u="sng" dirty="0" smtClean="0"/>
              <a:t>ZVJEZDARNICA</a:t>
            </a:r>
            <a:endParaRPr lang="hr-HR" sz="3200" b="1" u="sng" dirty="0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Naslov 2"/>
          <p:cNvSpPr>
            <a:spLocks noGrp="1"/>
          </p:cNvSpPr>
          <p:nvPr>
            <p:ph type="title"/>
          </p:nvPr>
        </p:nvSpPr>
        <p:spPr>
          <a:xfrm>
            <a:off x="177800" y="833438"/>
            <a:ext cx="6583363" cy="563562"/>
          </a:xfrm>
        </p:spPr>
        <p:txBody>
          <a:bodyPr anchor="t"/>
          <a:lstStyle/>
          <a:p>
            <a:pPr eaLnBrk="1" hangingPunct="1"/>
            <a:r>
              <a:rPr lang="hr-HR" sz="6600" b="1" smtClean="0">
                <a:solidFill>
                  <a:srgbClr val="180C00"/>
                </a:solidFill>
                <a:latin typeface="Arial" charset="0"/>
                <a:ea typeface="Calibri" pitchFamily="34" charset="0"/>
                <a:cs typeface="Arial" charset="0"/>
              </a:rPr>
              <a:t>4. Rezultati </a:t>
            </a:r>
            <a:r>
              <a:rPr lang="vi-VN" smtClean="0">
                <a:latin typeface="Arial" charset="0"/>
                <a:ea typeface="ＭＳ Ｐゴシック" pitchFamily="34" charset="-128"/>
                <a:cs typeface="Arial" charset="0"/>
              </a:rPr>
              <a:t/>
            </a:r>
            <a:br>
              <a:rPr lang="vi-VN" smtClean="0">
                <a:latin typeface="Arial" charset="0"/>
                <a:ea typeface="ＭＳ Ｐゴシック" pitchFamily="34" charset="-128"/>
                <a:cs typeface="Arial" charset="0"/>
              </a:rPr>
            </a:br>
            <a:endParaRPr lang="hr-HR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96259" name="Rezervirano mjesto sadržaja 3"/>
          <p:cNvSpPr>
            <a:spLocks noGrp="1"/>
          </p:cNvSpPr>
          <p:nvPr>
            <p:ph idx="1"/>
          </p:nvPr>
        </p:nvSpPr>
        <p:spPr>
          <a:xfrm>
            <a:off x="457200" y="2298700"/>
            <a:ext cx="8686800" cy="3827463"/>
          </a:xfrm>
        </p:spPr>
        <p:txBody>
          <a:bodyPr/>
          <a:lstStyle/>
          <a:p>
            <a:r>
              <a:rPr lang="hr-HR" sz="4800" dirty="0" smtClean="0">
                <a:latin typeface="Arial" charset="0"/>
              </a:rPr>
              <a:t>Pokazali smo da se u Zagrebu ima gdje izaći.</a:t>
            </a:r>
          </a:p>
          <a:p>
            <a:r>
              <a:rPr lang="hr-HR" sz="4800" dirty="0" smtClean="0">
                <a:latin typeface="Arial" charset="0"/>
              </a:rPr>
              <a:t>Da je ponuda raznolika.</a:t>
            </a:r>
          </a:p>
          <a:p>
            <a:r>
              <a:rPr lang="hr-HR" sz="4800" dirty="0" smtClean="0">
                <a:latin typeface="Arial" charset="0"/>
              </a:rPr>
              <a:t>Da cijene (novac) nisu zapreka za dobar izlazak.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pipe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865313"/>
            <a:ext cx="7489825" cy="499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2" descr="GrbPrelogCMY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71563" cy="10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1285860"/>
            <a:ext cx="9144000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hr-HR" sz="2800" dirty="0">
                <a:solidFill>
                  <a:srgbClr val="003300"/>
                </a:solidFill>
                <a:latin typeface="Tempus Sans ITC" pitchFamily="82" charset="0"/>
              </a:rPr>
              <a:t>Odmaramo, jedemo, spavamo u školskoj kantini “PIPETA”</a:t>
            </a:r>
          </a:p>
        </p:txBody>
      </p:sp>
    </p:spTree>
  </p:cSld>
  <p:clrMapOvr>
    <a:masterClrMapping/>
  </p:clrMapOvr>
  <p:transition advTm="4508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D:\posao\skola\Nas_Zagreb_2014\Nas_Zagreb\naslovnica_pa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50" y="0"/>
            <a:ext cx="9061450" cy="423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ravokutnik 2"/>
          <p:cNvSpPr/>
          <p:nvPr/>
        </p:nvSpPr>
        <p:spPr>
          <a:xfrm>
            <a:off x="737018" y="5013176"/>
            <a:ext cx="7539821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hr-HR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Hvala </a:t>
            </a:r>
            <a:r>
              <a:rPr lang="hr-H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na vašoj pozornosti!</a:t>
            </a:r>
            <a:endParaRPr lang="hr-HR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GrbPrelogCMY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71563" cy="10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1285860"/>
            <a:ext cx="914400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hr-HR" sz="2800" dirty="0">
                <a:latin typeface="Tempus Sans ITC" pitchFamily="82" charset="0"/>
                <a:cs typeface="+mn-cs"/>
              </a:rPr>
              <a:t>…ili na našim hodnicima. </a:t>
            </a:r>
          </a:p>
        </p:txBody>
      </p:sp>
      <p:pic>
        <p:nvPicPr>
          <p:cNvPr id="22534" name="Picture 4" descr="https://fbcdn-sphotos-h-a.akamaihd.net/hphotos-ak-xpf1/t31.0-8/10661830_708150465931544_8403656709148408847_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24025"/>
            <a:ext cx="9144000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2" descr="https://scontent-a-vie.xx.fbcdn.net/hphotos-xpa1/v/t1.0-9/10686768_707507435995847_3486002871056203993_n.jpg?oh=0ecc95fe4e152ca134edcacb9ed61ba0&amp;oe=550A3DE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1052513"/>
            <a:ext cx="450532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600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MS_PUBLISH" val="No"/>
  <p:tag name="ARTICULATE_TEMPLATE" val="Corporate Communications"/>
  <p:tag name="PRESENTER_PREVIEW_MODE" val="0"/>
  <p:tag name="ARTICULATE_PRESENTER_VERSION" val="6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ef70f8b1-9885-4be7-bbdf-a4610fc32ace"/>
  <p:tag name="ELAPSEDTIME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admin\AppData\Local\Temp\articulate\presenter\imgtemp\fR4ht2hr_files\slide0001_image001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75b03804-ebd4-41ae-8c66-da49d26911c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admin\AppData\Local\Temp\articulate\presenter\imgtemp\tiq7wWim_files\slide0001_image001.pn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LAPSEDTIME" val="5"/>
  <p:tag name="ANNOTATION_COUNT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S101875474">
  <a:themeElements>
    <a:clrScheme name="Brugerdefineret 6">
      <a:dk1>
        <a:srgbClr val="FFFCF9"/>
      </a:dk1>
      <a:lt1>
        <a:sysClr val="window" lastClr="FFFFFF"/>
      </a:lt1>
      <a:dk2>
        <a:srgbClr val="D7D8D9"/>
      </a:dk2>
      <a:lt2>
        <a:srgbClr val="FFFFFF"/>
      </a:lt2>
      <a:accent1>
        <a:srgbClr val="E6E6E6"/>
      </a:accent1>
      <a:accent2>
        <a:srgbClr val="F9AF18"/>
      </a:accent2>
      <a:accent3>
        <a:srgbClr val="78C5DD"/>
      </a:accent3>
      <a:accent4>
        <a:srgbClr val="0081BE"/>
      </a:accent4>
      <a:accent5>
        <a:srgbClr val="FAB900"/>
      </a:accent5>
      <a:accent6>
        <a:srgbClr val="E7711C"/>
      </a:accent6>
      <a:hlink>
        <a:srgbClr val="7EB220"/>
      </a:hlink>
      <a:folHlink>
        <a:srgbClr val="7EB22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3944</TotalTime>
  <Words>581</Words>
  <Application>Microsoft Office PowerPoint</Application>
  <PresentationFormat>Prikaz na zaslonu (4:3)</PresentationFormat>
  <Paragraphs>130</Paragraphs>
  <Slides>80</Slides>
  <Notes>25</Notes>
  <HiddenSlides>0</HiddenSlides>
  <MMClips>1</MMClips>
  <ScaleCrop>false</ScaleCrop>
  <HeadingPairs>
    <vt:vector size="4" baseType="variant">
      <vt:variant>
        <vt:lpstr>Tema</vt:lpstr>
      </vt:variant>
      <vt:variant>
        <vt:i4>2</vt:i4>
      </vt:variant>
      <vt:variant>
        <vt:lpstr>Naslovi slajdova</vt:lpstr>
      </vt:variant>
      <vt:variant>
        <vt:i4>80</vt:i4>
      </vt:variant>
    </vt:vector>
  </HeadingPairs>
  <TitlesOfParts>
    <vt:vector size="82" baseType="lpstr">
      <vt:lpstr>Office Theme</vt:lpstr>
      <vt:lpstr>TS101875474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1. Problem  </vt:lpstr>
      <vt:lpstr>Slajd 22</vt:lpstr>
      <vt:lpstr>Slajd 23</vt:lpstr>
      <vt:lpstr>2. Alternativa  </vt:lpstr>
      <vt:lpstr>Ciljevi projekta </vt:lpstr>
      <vt:lpstr>Slajd 26</vt:lpstr>
      <vt:lpstr>“Naš Zagreb” </vt:lpstr>
      <vt:lpstr>3. Priprema  </vt:lpstr>
      <vt:lpstr>Slajd 29</vt:lpstr>
      <vt:lpstr>Slajd 30</vt:lpstr>
      <vt:lpstr>…i  provedba  </vt:lpstr>
      <vt:lpstr>Slajd 32</vt:lpstr>
      <vt:lpstr>Slajd 33</vt:lpstr>
      <vt:lpstr>Slajd 34</vt:lpstr>
      <vt:lpstr>Slajd 35</vt:lpstr>
      <vt:lpstr>Slajd 36</vt:lpstr>
      <vt:lpstr>Slajd 37</vt:lpstr>
      <vt:lpstr>Slajd 38</vt:lpstr>
      <vt:lpstr>Slajd 39</vt:lpstr>
      <vt:lpstr>Slajd 40</vt:lpstr>
      <vt:lpstr>Slajd 41</vt:lpstr>
      <vt:lpstr>Slajd 42</vt:lpstr>
      <vt:lpstr>Slajd 43</vt:lpstr>
      <vt:lpstr>Slajd 44</vt:lpstr>
      <vt:lpstr>Slajd 45</vt:lpstr>
      <vt:lpstr>Slajd 46</vt:lpstr>
      <vt:lpstr>Slajd 47</vt:lpstr>
      <vt:lpstr>Slajd 48</vt:lpstr>
      <vt:lpstr>Slajd 49</vt:lpstr>
      <vt:lpstr>Slajd 50</vt:lpstr>
      <vt:lpstr>Slajd 51</vt:lpstr>
      <vt:lpstr>Slajd 52</vt:lpstr>
      <vt:lpstr>Slajd 53</vt:lpstr>
      <vt:lpstr>Slajd 54</vt:lpstr>
      <vt:lpstr>Slajd 55</vt:lpstr>
      <vt:lpstr>Slajd 56</vt:lpstr>
      <vt:lpstr>Slajd 57</vt:lpstr>
      <vt:lpstr>Slajd 58</vt:lpstr>
      <vt:lpstr>Slajd 59</vt:lpstr>
      <vt:lpstr>Slajd 60</vt:lpstr>
      <vt:lpstr>Slajd 61</vt:lpstr>
      <vt:lpstr>Slajd 62</vt:lpstr>
      <vt:lpstr>Slajd 63</vt:lpstr>
      <vt:lpstr>Slajd 64</vt:lpstr>
      <vt:lpstr>Slajd 65</vt:lpstr>
      <vt:lpstr>Slajd 66</vt:lpstr>
      <vt:lpstr>Slajd 67</vt:lpstr>
      <vt:lpstr>Slajd 68</vt:lpstr>
      <vt:lpstr>Slajd 69</vt:lpstr>
      <vt:lpstr>Slajd 70</vt:lpstr>
      <vt:lpstr>Slajd 71</vt:lpstr>
      <vt:lpstr>Slajd 72</vt:lpstr>
      <vt:lpstr>Slajd 73</vt:lpstr>
      <vt:lpstr>Slajd 74</vt:lpstr>
      <vt:lpstr>Slajd 75</vt:lpstr>
      <vt:lpstr>Slajd 76</vt:lpstr>
      <vt:lpstr>Slajd 77</vt:lpstr>
      <vt:lpstr>Slajd 78</vt:lpstr>
      <vt:lpstr>4. Rezultati  </vt:lpstr>
      <vt:lpstr>Slajd 80</vt:lpstr>
    </vt:vector>
  </TitlesOfParts>
  <Company>FINA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Miroslav Šašić, prof.</dc:creator>
  <cp:lastModifiedBy>Goranka</cp:lastModifiedBy>
  <cp:revision>456</cp:revision>
  <dcterms:created xsi:type="dcterms:W3CDTF">2005-05-06T17:33:24Z</dcterms:created>
  <dcterms:modified xsi:type="dcterms:W3CDTF">2014-12-11T13:13:11Z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UseProject">
    <vt:lpwstr>1</vt:lpwstr>
  </property>
  <property fmtid="{D5CDD505-2E9C-101B-9397-08002B2CF9AE}" pid="3" name="ArticulatePath">
    <vt:lpwstr>osmas</vt:lpwstr>
  </property>
  <property fmtid="{D5CDD505-2E9C-101B-9397-08002B2CF9AE}" pid="4" name="ArticulateGUID">
    <vt:lpwstr>E36C68AC-19D3-44B4-8D84-5D1612942B00</vt:lpwstr>
  </property>
  <property fmtid="{D5CDD505-2E9C-101B-9397-08002B2CF9AE}" pid="5" name="ArticulateProjectFull">
    <vt:lpwstr>G:\posao\skola\promo\osmas2012.ppta</vt:lpwstr>
  </property>
</Properties>
</file>